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80" r:id="rId4"/>
    <p:sldId id="279" r:id="rId5"/>
    <p:sldId id="281" r:id="rId6"/>
    <p:sldId id="282" r:id="rId7"/>
    <p:sldId id="283" r:id="rId8"/>
    <p:sldId id="284" r:id="rId9"/>
    <p:sldId id="285" r:id="rId10"/>
    <p:sldId id="286" r:id="rId11"/>
    <p:sldId id="268" r:id="rId12"/>
    <p:sldId id="271" r:id="rId13"/>
    <p:sldId id="272" r:id="rId14"/>
    <p:sldId id="273" r:id="rId15"/>
    <p:sldId id="274" r:id="rId16"/>
    <p:sldId id="275" r:id="rId17"/>
    <p:sldId id="276" r:id="rId18"/>
    <p:sldId id="256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22" autoAdjust="0"/>
  </p:normalViewPr>
  <p:slideViewPr>
    <p:cSldViewPr>
      <p:cViewPr varScale="1">
        <p:scale>
          <a:sx n="57" d="100"/>
          <a:sy n="57" d="100"/>
        </p:scale>
        <p:origin x="43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5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78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36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64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001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710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38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278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41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170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14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30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84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603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281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26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03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0</Words>
  <Application>Microsoft Office PowerPoint</Application>
  <PresentationFormat>Personalizado</PresentationFormat>
  <Paragraphs>0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Delfino</dc:creator>
  <cp:lastModifiedBy>Carlos Delfino</cp:lastModifiedBy>
  <cp:revision>6</cp:revision>
  <dcterms:created xsi:type="dcterms:W3CDTF">2006-08-16T00:00:00Z</dcterms:created>
  <dcterms:modified xsi:type="dcterms:W3CDTF">2026-05-23T16:33:41Z</dcterms:modified>
</cp:coreProperties>
</file>