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77" r:id="rId3"/>
    <p:sldId id="278" r:id="rId4"/>
    <p:sldId id="279" r:id="rId5"/>
    <p:sldId id="280" r:id="rId6"/>
    <p:sldId id="281" r:id="rId7"/>
    <p:sldId id="282" r:id="rId8"/>
    <p:sldId id="283" r:id="rId9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530" autoAdjust="0"/>
    <p:restoredTop sz="94660"/>
  </p:normalViewPr>
  <p:slideViewPr>
    <p:cSldViewPr snapToGrid="0">
      <p:cViewPr varScale="1">
        <p:scale>
          <a:sx n="68" d="100"/>
          <a:sy n="68" d="100"/>
        </p:scale>
        <p:origin x="79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ED412-CB29-424F-AEA7-153712BD2396}" type="datetimeFigureOut">
              <a:rPr lang="es-MX" smtClean="0"/>
              <a:t>24/04/2026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9B86E-3A7E-4741-8BEF-239436F16A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41030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ED412-CB29-424F-AEA7-153712BD2396}" type="datetimeFigureOut">
              <a:rPr lang="es-MX" smtClean="0"/>
              <a:t>24/04/2026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9B86E-3A7E-4741-8BEF-239436F16A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76059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ED412-CB29-424F-AEA7-153712BD2396}" type="datetimeFigureOut">
              <a:rPr lang="es-MX" smtClean="0"/>
              <a:t>24/04/2026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9B86E-3A7E-4741-8BEF-239436F16A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3516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ED412-CB29-424F-AEA7-153712BD2396}" type="datetimeFigureOut">
              <a:rPr lang="es-MX" smtClean="0"/>
              <a:t>24/04/2026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9B86E-3A7E-4741-8BEF-239436F16A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25359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ED412-CB29-424F-AEA7-153712BD2396}" type="datetimeFigureOut">
              <a:rPr lang="es-MX" smtClean="0"/>
              <a:t>24/04/2026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9B86E-3A7E-4741-8BEF-239436F16A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20367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ED412-CB29-424F-AEA7-153712BD2396}" type="datetimeFigureOut">
              <a:rPr lang="es-MX" smtClean="0"/>
              <a:t>24/04/2026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9B86E-3A7E-4741-8BEF-239436F16A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45593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ED412-CB29-424F-AEA7-153712BD2396}" type="datetimeFigureOut">
              <a:rPr lang="es-MX" smtClean="0"/>
              <a:t>24/04/2026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9B86E-3A7E-4741-8BEF-239436F16A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81100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ED412-CB29-424F-AEA7-153712BD2396}" type="datetimeFigureOut">
              <a:rPr lang="es-MX" smtClean="0"/>
              <a:t>24/04/2026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9B86E-3A7E-4741-8BEF-239436F16A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94007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ED412-CB29-424F-AEA7-153712BD2396}" type="datetimeFigureOut">
              <a:rPr lang="es-MX" smtClean="0"/>
              <a:t>24/04/2026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9B86E-3A7E-4741-8BEF-239436F16A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67548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ED412-CB29-424F-AEA7-153712BD2396}" type="datetimeFigureOut">
              <a:rPr lang="es-MX" smtClean="0"/>
              <a:t>24/04/2026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9B86E-3A7E-4741-8BEF-239436F16A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7127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ED412-CB29-424F-AEA7-153712BD2396}" type="datetimeFigureOut">
              <a:rPr lang="es-MX" smtClean="0"/>
              <a:t>24/04/2026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9B86E-3A7E-4741-8BEF-239436F16A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58080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9ED412-CB29-424F-AEA7-153712BD2396}" type="datetimeFigureOut">
              <a:rPr lang="es-MX" smtClean="0"/>
              <a:t>24/04/2026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9B86E-3A7E-4741-8BEF-239436F16A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56426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150"/>
            <a:ext cx="12192000" cy="680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733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370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296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6316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9959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2469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7778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10999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0</Words>
  <Application>Microsoft Office PowerPoint</Application>
  <PresentationFormat>Panorámica</PresentationFormat>
  <Paragraphs>0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Carlos Delfino</dc:creator>
  <cp:lastModifiedBy>Carlos Delfino</cp:lastModifiedBy>
  <cp:revision>5</cp:revision>
  <dcterms:created xsi:type="dcterms:W3CDTF">2026-04-18T19:31:46Z</dcterms:created>
  <dcterms:modified xsi:type="dcterms:W3CDTF">2026-04-24T20:18:43Z</dcterms:modified>
</cp:coreProperties>
</file>