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" y="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1938000" y="5410200"/>
            <a:ext cx="1371600" cy="53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redondeado 3"/>
          <p:cNvSpPr/>
          <p:nvPr/>
        </p:nvSpPr>
        <p:spPr>
          <a:xfrm>
            <a:off x="2565400" y="5181600"/>
            <a:ext cx="11201400" cy="990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29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0</Words>
  <Application>Microsoft Office PowerPoint</Application>
  <PresentationFormat>Personalizado</PresentationFormat>
  <Paragraphs>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Delfino</dc:creator>
  <cp:lastModifiedBy>Carlos Delfino</cp:lastModifiedBy>
  <cp:revision>4</cp:revision>
  <dcterms:created xsi:type="dcterms:W3CDTF">2006-08-16T00:00:00Z</dcterms:created>
  <dcterms:modified xsi:type="dcterms:W3CDTF">2026-03-17T04:19:32Z</dcterms:modified>
</cp:coreProperties>
</file>