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7" d="100"/>
          <a:sy n="57" d="100"/>
        </p:scale>
        <p:origin x="43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025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139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155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134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01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877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7122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0798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02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712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0799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1000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293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0</Words>
  <Application>Microsoft Office PowerPoint</Application>
  <PresentationFormat>Personalizado</PresentationFormat>
  <Paragraphs>0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Delfino</dc:creator>
  <cp:lastModifiedBy>Carlos Delfino</cp:lastModifiedBy>
  <cp:revision>6</cp:revision>
  <dcterms:created xsi:type="dcterms:W3CDTF">2006-08-16T00:00:00Z</dcterms:created>
  <dcterms:modified xsi:type="dcterms:W3CDTF">2026-03-20T02:17:59Z</dcterms:modified>
</cp:coreProperties>
</file>