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256" r:id="rId32"/>
    <p:sldId id="257" r:id="rId33"/>
    <p:sldId id="258" r:id="rId34"/>
    <p:sldId id="259" r:id="rId35"/>
    <p:sldId id="260" r:id="rId36"/>
    <p:sldId id="261" r:id="rId37"/>
    <p:sldId id="262" r:id="rId38"/>
    <p:sldId id="271" r:id="rId39"/>
    <p:sldId id="263" r:id="rId40"/>
    <p:sldId id="264" r:id="rId41"/>
    <p:sldId id="265" r:id="rId42"/>
    <p:sldId id="266" r:id="rId43"/>
    <p:sldId id="267" r:id="rId44"/>
    <p:sldId id="268" r:id="rId45"/>
    <p:sldId id="270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80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46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8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2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2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2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73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74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1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7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78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7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6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61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4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31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78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25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77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75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70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61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06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47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3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70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4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234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45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01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72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03200" y="990600"/>
            <a:ext cx="157734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400" dirty="0"/>
              <a:t>Definición: La alostasis es el mecanismo de adaptación activa, mientras que la carga alostática (CA) es el "precio" o el desgaste acumulado en el cuerpo por el estrés crónico y la adaptación constante</a:t>
            </a:r>
            <a:r>
              <a:rPr lang="es-ES" sz="34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3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400" dirty="0"/>
              <a:t>Mecanismos: Implica cambios en el cerebro y sistemas periféricos (neuroendocrinos, inmunológicos, cardiovasculares) para responder a los desafíos ambientales</a:t>
            </a:r>
            <a:r>
              <a:rPr lang="es-ES" sz="34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3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400" dirty="0"/>
              <a:t>Carga Alostática y Salud: Si los mecanismos alostáticos no se desactivan tras el estrés, o se activan excesivamente, provocan desregulación fisiológica y enfermedades crónicas (hipertensión, diabetes, ansiedad</a:t>
            </a:r>
            <a:r>
              <a:rPr lang="es-ES" sz="3400" dirty="0" smtClean="0"/>
              <a:t>).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3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400" dirty="0"/>
              <a:t>Diferencia con Homeostasis: La homeostasis mantiene parámetros estrictos (ej. temperatura), mientras que la alostasis reajusta los puntos de estabilidad según el contexto.</a:t>
            </a:r>
            <a:endParaRPr lang="es-MX" sz="34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908300" y="30804"/>
            <a:ext cx="1036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 smtClean="0">
                <a:latin typeface="Arial Black" panose="020B0A04020102020204" pitchFamily="34" charset="0"/>
              </a:rPr>
              <a:t>ALOSTASIS</a:t>
            </a:r>
            <a:endParaRPr lang="es-MX" sz="6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449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027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46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619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381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735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286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344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944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229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838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343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1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126</Words>
  <Application>Microsoft Office PowerPoint</Application>
  <PresentationFormat>Personalizado</PresentationFormat>
  <Paragraphs>8</Paragraphs>
  <Slides>57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1" baseType="lpstr">
      <vt:lpstr>Arial</vt:lpstr>
      <vt:lpstr>Arial Black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8</cp:revision>
  <dcterms:created xsi:type="dcterms:W3CDTF">2006-08-16T00:00:00Z</dcterms:created>
  <dcterms:modified xsi:type="dcterms:W3CDTF">2026-03-27T01:21:18Z</dcterms:modified>
</cp:coreProperties>
</file>