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notesMasterIdLst>
    <p:notesMasterId r:id="rId9"/>
  </p:notesMasterIdLst>
  <p:sldIdLst>
    <p:sldId id="257" r:id="rId2"/>
    <p:sldId id="262" r:id="rId3"/>
    <p:sldId id="263" r:id="rId4"/>
    <p:sldId id="258" r:id="rId5"/>
    <p:sldId id="259" r:id="rId6"/>
    <p:sldId id="261" r:id="rId7"/>
    <p:sldId id="260" r:id="rId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0"/>
  </p:normalViewPr>
  <p:slideViewPr>
    <p:cSldViewPr snapToGrid="0" snapToObjects="1">
      <p:cViewPr varScale="1">
        <p:scale>
          <a:sx n="60" d="100"/>
          <a:sy n="60" d="100"/>
        </p:scale>
        <p:origin x="4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9BB17E-CE0D-417F-B6CA-2A06D4F290B3}" type="doc">
      <dgm:prSet loTypeId="urn:microsoft.com/office/officeart/2016/7/layout/RepeatingBendingProcessNew" loCatId="process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3D8597F-E63E-42EE-B03A-4E622C9FB5AB}">
      <dgm:prSet/>
      <dgm:spPr/>
      <dgm:t>
        <a:bodyPr/>
        <a:lstStyle/>
        <a:p>
          <a:r>
            <a:rPr lang="es-MX" dirty="0"/>
            <a:t>Esa imagen proviene del Intercambio entre la energía focalizada de la intención, que proviene del corazón, y la Lattice.</a:t>
          </a:r>
          <a:endParaRPr lang="en-US" dirty="0"/>
        </a:p>
      </dgm:t>
    </dgm:pt>
    <dgm:pt modelId="{94204E39-E838-41C1-A86C-C14AD5E0535E}" type="parTrans" cxnId="{9B2781DF-C196-40D6-9852-FCA3DEB9CE4D}">
      <dgm:prSet/>
      <dgm:spPr/>
      <dgm:t>
        <a:bodyPr/>
        <a:lstStyle/>
        <a:p>
          <a:endParaRPr lang="en-US"/>
        </a:p>
      </dgm:t>
    </dgm:pt>
    <dgm:pt modelId="{6D2B1E79-1146-49F3-8DD1-AB754B714B63}" type="sibTrans" cxnId="{9B2781DF-C196-40D6-9852-FCA3DEB9CE4D}">
      <dgm:prSet/>
      <dgm:spPr/>
      <dgm:t>
        <a:bodyPr/>
        <a:lstStyle/>
        <a:p>
          <a:endParaRPr lang="en-US"/>
        </a:p>
      </dgm:t>
    </dgm:pt>
    <dgm:pt modelId="{4F15E5E5-4CBF-4345-8E0A-94209E6D756A}">
      <dgm:prSet/>
      <dgm:spPr/>
      <dgm:t>
        <a:bodyPr/>
        <a:lstStyle/>
        <a:p>
          <a:r>
            <a:rPr lang="es-MX"/>
            <a:t>Para completarla y lograr la densidad Informacional  necesaria, es necesario visualizarla y completar las características secundarias.</a:t>
          </a:r>
          <a:endParaRPr lang="en-US"/>
        </a:p>
      </dgm:t>
    </dgm:pt>
    <dgm:pt modelId="{00418736-BAC6-4D8B-B1EC-5E049FE774F4}" type="parTrans" cxnId="{9763DE8A-3B68-4F14-B661-0ED14231998D}">
      <dgm:prSet/>
      <dgm:spPr/>
      <dgm:t>
        <a:bodyPr/>
        <a:lstStyle/>
        <a:p>
          <a:endParaRPr lang="en-US"/>
        </a:p>
      </dgm:t>
    </dgm:pt>
    <dgm:pt modelId="{F3E574A8-0CD9-4FFD-86EB-229B2756B35C}" type="sibTrans" cxnId="{9763DE8A-3B68-4F14-B661-0ED14231998D}">
      <dgm:prSet/>
      <dgm:spPr/>
      <dgm:t>
        <a:bodyPr/>
        <a:lstStyle/>
        <a:p>
          <a:endParaRPr lang="en-US"/>
        </a:p>
      </dgm:t>
    </dgm:pt>
    <dgm:pt modelId="{C1877E2B-8216-4D16-8B29-BB54FC8512CB}">
      <dgm:prSet/>
      <dgm:spPr/>
      <dgm:t>
        <a:bodyPr/>
        <a:lstStyle/>
        <a:p>
          <a:r>
            <a:rPr lang="es-MX"/>
            <a:t>Se necesita ¡COHERENCIA y ALTA VIBRACIÓN!</a:t>
          </a:r>
          <a:endParaRPr lang="en-US"/>
        </a:p>
      </dgm:t>
    </dgm:pt>
    <dgm:pt modelId="{3664E825-44FA-4AEC-B8DA-77AEBAA638AD}" type="parTrans" cxnId="{9945B3F2-5DD4-4E25-8819-FDC6CEF83067}">
      <dgm:prSet/>
      <dgm:spPr/>
      <dgm:t>
        <a:bodyPr/>
        <a:lstStyle/>
        <a:p>
          <a:endParaRPr lang="en-US"/>
        </a:p>
      </dgm:t>
    </dgm:pt>
    <dgm:pt modelId="{55FFF5DA-16A4-4BEE-A081-66EAA3EAF569}" type="sibTrans" cxnId="{9945B3F2-5DD4-4E25-8819-FDC6CEF83067}">
      <dgm:prSet/>
      <dgm:spPr/>
      <dgm:t>
        <a:bodyPr/>
        <a:lstStyle/>
        <a:p>
          <a:endParaRPr lang="en-US"/>
        </a:p>
      </dgm:t>
    </dgm:pt>
    <dgm:pt modelId="{96D51D1E-EF69-4E01-9757-CFA738F31802}">
      <dgm:prSet/>
      <dgm:spPr/>
      <dgm:t>
        <a:bodyPr/>
        <a:lstStyle/>
        <a:p>
          <a:r>
            <a:rPr lang="es-MX"/>
            <a:t>CONSTANCIA y en algunos casos PACIENCIA (¿quien nos apura?) para  visualizar todo el tiempo posible para terminarla.</a:t>
          </a:r>
          <a:endParaRPr lang="en-US"/>
        </a:p>
      </dgm:t>
    </dgm:pt>
    <dgm:pt modelId="{D4BB3A02-0A35-46B9-ABEB-7F17DAD689C7}" type="parTrans" cxnId="{0E6AF19A-2CA4-4537-A773-B99080940AB3}">
      <dgm:prSet/>
      <dgm:spPr/>
      <dgm:t>
        <a:bodyPr/>
        <a:lstStyle/>
        <a:p>
          <a:endParaRPr lang="en-US"/>
        </a:p>
      </dgm:t>
    </dgm:pt>
    <dgm:pt modelId="{7F0642D3-BBDA-46F4-855A-1884059D0424}" type="sibTrans" cxnId="{0E6AF19A-2CA4-4537-A773-B99080940AB3}">
      <dgm:prSet/>
      <dgm:spPr/>
      <dgm:t>
        <a:bodyPr/>
        <a:lstStyle/>
        <a:p>
          <a:endParaRPr lang="en-US"/>
        </a:p>
      </dgm:t>
    </dgm:pt>
    <dgm:pt modelId="{52AEBCFC-72B6-4DA2-9FBF-81A6C14BB897}">
      <dgm:prSet/>
      <dgm:spPr/>
      <dgm:t>
        <a:bodyPr/>
        <a:lstStyle/>
        <a:p>
          <a:r>
            <a:rPr lang="es-MX"/>
            <a:t>Hay un punto en que el corazón dice: ¡ESTÁ COMPLETA!</a:t>
          </a:r>
          <a:endParaRPr lang="en-US"/>
        </a:p>
      </dgm:t>
    </dgm:pt>
    <dgm:pt modelId="{DBC2F1E4-EFEB-45FE-94D8-976774070B73}" type="parTrans" cxnId="{F25E828E-4123-463B-A55A-069E33427689}">
      <dgm:prSet/>
      <dgm:spPr/>
      <dgm:t>
        <a:bodyPr/>
        <a:lstStyle/>
        <a:p>
          <a:endParaRPr lang="en-US"/>
        </a:p>
      </dgm:t>
    </dgm:pt>
    <dgm:pt modelId="{E3C35053-FA9F-4C13-AA60-AD91A2A47F35}" type="sibTrans" cxnId="{F25E828E-4123-463B-A55A-069E33427689}">
      <dgm:prSet/>
      <dgm:spPr/>
      <dgm:t>
        <a:bodyPr/>
        <a:lstStyle/>
        <a:p>
          <a:endParaRPr lang="en-US"/>
        </a:p>
      </dgm:t>
    </dgm:pt>
    <dgm:pt modelId="{BF141FD8-5FAE-504A-8980-29B172EB0CBB}" type="pres">
      <dgm:prSet presAssocID="{639BB17E-CE0D-417F-B6CA-2A06D4F290B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608180F-02D4-4F40-8CB5-34F3E389EE13}" type="pres">
      <dgm:prSet presAssocID="{B3D8597F-E63E-42EE-B03A-4E622C9FB5A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16B6AD3-CD49-6348-9876-45350A90A1D7}" type="pres">
      <dgm:prSet presAssocID="{6D2B1E79-1146-49F3-8DD1-AB754B714B63}" presName="sibTrans" presStyleLbl="sibTrans1D1" presStyleIdx="0" presStyleCnt="4"/>
      <dgm:spPr/>
      <dgm:t>
        <a:bodyPr/>
        <a:lstStyle/>
        <a:p>
          <a:endParaRPr lang="es-ES"/>
        </a:p>
      </dgm:t>
    </dgm:pt>
    <dgm:pt modelId="{5EEE714D-9452-6345-A55F-5775AE900B9E}" type="pres">
      <dgm:prSet presAssocID="{6D2B1E79-1146-49F3-8DD1-AB754B714B63}" presName="connectorText" presStyleLbl="sibTrans1D1" presStyleIdx="0" presStyleCnt="4"/>
      <dgm:spPr/>
      <dgm:t>
        <a:bodyPr/>
        <a:lstStyle/>
        <a:p>
          <a:endParaRPr lang="es-ES"/>
        </a:p>
      </dgm:t>
    </dgm:pt>
    <dgm:pt modelId="{8931CB01-E2F5-AF48-BA5E-36D84CDF59AE}" type="pres">
      <dgm:prSet presAssocID="{4F15E5E5-4CBF-4345-8E0A-94209E6D756A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0F7760D-93F2-BB48-B4F0-7A1F3E236107}" type="pres">
      <dgm:prSet presAssocID="{F3E574A8-0CD9-4FFD-86EB-229B2756B35C}" presName="sibTrans" presStyleLbl="sibTrans1D1" presStyleIdx="1" presStyleCnt="4"/>
      <dgm:spPr/>
      <dgm:t>
        <a:bodyPr/>
        <a:lstStyle/>
        <a:p>
          <a:endParaRPr lang="es-ES"/>
        </a:p>
      </dgm:t>
    </dgm:pt>
    <dgm:pt modelId="{E91BCC30-E12A-BB47-8F9D-41DE245FB373}" type="pres">
      <dgm:prSet presAssocID="{F3E574A8-0CD9-4FFD-86EB-229B2756B35C}" presName="connectorText" presStyleLbl="sibTrans1D1" presStyleIdx="1" presStyleCnt="4"/>
      <dgm:spPr/>
      <dgm:t>
        <a:bodyPr/>
        <a:lstStyle/>
        <a:p>
          <a:endParaRPr lang="es-ES"/>
        </a:p>
      </dgm:t>
    </dgm:pt>
    <dgm:pt modelId="{B5F8A6F0-AF4A-E040-A186-DE185E049E64}" type="pres">
      <dgm:prSet presAssocID="{C1877E2B-8216-4D16-8B29-BB54FC8512CB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24E6F83-BD5F-DC48-8872-B8972C7BDDA5}" type="pres">
      <dgm:prSet presAssocID="{55FFF5DA-16A4-4BEE-A081-66EAA3EAF569}" presName="sibTrans" presStyleLbl="sibTrans1D1" presStyleIdx="2" presStyleCnt="4"/>
      <dgm:spPr/>
      <dgm:t>
        <a:bodyPr/>
        <a:lstStyle/>
        <a:p>
          <a:endParaRPr lang="es-ES"/>
        </a:p>
      </dgm:t>
    </dgm:pt>
    <dgm:pt modelId="{DAB25ACF-B5BB-424F-9D28-4C2AF0520BB3}" type="pres">
      <dgm:prSet presAssocID="{55FFF5DA-16A4-4BEE-A081-66EAA3EAF569}" presName="connectorText" presStyleLbl="sibTrans1D1" presStyleIdx="2" presStyleCnt="4"/>
      <dgm:spPr/>
      <dgm:t>
        <a:bodyPr/>
        <a:lstStyle/>
        <a:p>
          <a:endParaRPr lang="es-ES"/>
        </a:p>
      </dgm:t>
    </dgm:pt>
    <dgm:pt modelId="{FF0F25EE-88F4-6848-89D4-35B829344884}" type="pres">
      <dgm:prSet presAssocID="{96D51D1E-EF69-4E01-9757-CFA738F3180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43F447C-58BA-5E4A-94DF-A669977600F2}" type="pres">
      <dgm:prSet presAssocID="{7F0642D3-BBDA-46F4-855A-1884059D0424}" presName="sibTrans" presStyleLbl="sibTrans1D1" presStyleIdx="3" presStyleCnt="4"/>
      <dgm:spPr/>
      <dgm:t>
        <a:bodyPr/>
        <a:lstStyle/>
        <a:p>
          <a:endParaRPr lang="es-ES"/>
        </a:p>
      </dgm:t>
    </dgm:pt>
    <dgm:pt modelId="{4D45E505-249F-5441-9B60-F4E8A6F8DCD1}" type="pres">
      <dgm:prSet presAssocID="{7F0642D3-BBDA-46F4-855A-1884059D0424}" presName="connectorText" presStyleLbl="sibTrans1D1" presStyleIdx="3" presStyleCnt="4"/>
      <dgm:spPr/>
      <dgm:t>
        <a:bodyPr/>
        <a:lstStyle/>
        <a:p>
          <a:endParaRPr lang="es-ES"/>
        </a:p>
      </dgm:t>
    </dgm:pt>
    <dgm:pt modelId="{489861FA-FA86-8941-A5D5-70C40F8BEA1D}" type="pres">
      <dgm:prSet presAssocID="{52AEBCFC-72B6-4DA2-9FBF-81A6C14BB897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763DE8A-3B68-4F14-B661-0ED14231998D}" srcId="{639BB17E-CE0D-417F-B6CA-2A06D4F290B3}" destId="{4F15E5E5-4CBF-4345-8E0A-94209E6D756A}" srcOrd="1" destOrd="0" parTransId="{00418736-BAC6-4D8B-B1EC-5E049FE774F4}" sibTransId="{F3E574A8-0CD9-4FFD-86EB-229B2756B35C}"/>
    <dgm:cxn modelId="{E2182EB0-7BDE-2A47-9D66-6C8C16531625}" type="presOf" srcId="{639BB17E-CE0D-417F-B6CA-2A06D4F290B3}" destId="{BF141FD8-5FAE-504A-8980-29B172EB0CBB}" srcOrd="0" destOrd="0" presId="urn:microsoft.com/office/officeart/2016/7/layout/RepeatingBendingProcessNew"/>
    <dgm:cxn modelId="{8B4BF515-0E1F-6248-A366-F7913E56B40C}" type="presOf" srcId="{7F0642D3-BBDA-46F4-855A-1884059D0424}" destId="{4D45E505-249F-5441-9B60-F4E8A6F8DCD1}" srcOrd="1" destOrd="0" presId="urn:microsoft.com/office/officeart/2016/7/layout/RepeatingBendingProcessNew"/>
    <dgm:cxn modelId="{EA936B83-D9A9-B641-B04D-CA113DFFC002}" type="presOf" srcId="{55FFF5DA-16A4-4BEE-A081-66EAA3EAF569}" destId="{A24E6F83-BD5F-DC48-8872-B8972C7BDDA5}" srcOrd="0" destOrd="0" presId="urn:microsoft.com/office/officeart/2016/7/layout/RepeatingBendingProcessNew"/>
    <dgm:cxn modelId="{1B4E381A-DE03-BC4E-A8F4-D0D9B4C67EF3}" type="presOf" srcId="{C1877E2B-8216-4D16-8B29-BB54FC8512CB}" destId="{B5F8A6F0-AF4A-E040-A186-DE185E049E64}" srcOrd="0" destOrd="0" presId="urn:microsoft.com/office/officeart/2016/7/layout/RepeatingBendingProcessNew"/>
    <dgm:cxn modelId="{9945B3F2-5DD4-4E25-8819-FDC6CEF83067}" srcId="{639BB17E-CE0D-417F-B6CA-2A06D4F290B3}" destId="{C1877E2B-8216-4D16-8B29-BB54FC8512CB}" srcOrd="2" destOrd="0" parTransId="{3664E825-44FA-4AEC-B8DA-77AEBAA638AD}" sibTransId="{55FFF5DA-16A4-4BEE-A081-66EAA3EAF569}"/>
    <dgm:cxn modelId="{734D46A7-8534-9946-AD64-63614F227075}" type="presOf" srcId="{96D51D1E-EF69-4E01-9757-CFA738F31802}" destId="{FF0F25EE-88F4-6848-89D4-35B829344884}" srcOrd="0" destOrd="0" presId="urn:microsoft.com/office/officeart/2016/7/layout/RepeatingBendingProcessNew"/>
    <dgm:cxn modelId="{E44A41DA-8A2B-FD47-9AB8-3F99F9CD8326}" type="presOf" srcId="{F3E574A8-0CD9-4FFD-86EB-229B2756B35C}" destId="{F0F7760D-93F2-BB48-B4F0-7A1F3E236107}" srcOrd="0" destOrd="0" presId="urn:microsoft.com/office/officeart/2016/7/layout/RepeatingBendingProcessNew"/>
    <dgm:cxn modelId="{0E6AF19A-2CA4-4537-A773-B99080940AB3}" srcId="{639BB17E-CE0D-417F-B6CA-2A06D4F290B3}" destId="{96D51D1E-EF69-4E01-9757-CFA738F31802}" srcOrd="3" destOrd="0" parTransId="{D4BB3A02-0A35-46B9-ABEB-7F17DAD689C7}" sibTransId="{7F0642D3-BBDA-46F4-855A-1884059D0424}"/>
    <dgm:cxn modelId="{C72F8CCF-0054-9044-BBD5-D5BC0AD56BEB}" type="presOf" srcId="{6D2B1E79-1146-49F3-8DD1-AB754B714B63}" destId="{B16B6AD3-CD49-6348-9876-45350A90A1D7}" srcOrd="0" destOrd="0" presId="urn:microsoft.com/office/officeart/2016/7/layout/RepeatingBendingProcessNew"/>
    <dgm:cxn modelId="{9EC448E0-8748-FA45-99E3-8127ECE055A0}" type="presOf" srcId="{4F15E5E5-4CBF-4345-8E0A-94209E6D756A}" destId="{8931CB01-E2F5-AF48-BA5E-36D84CDF59AE}" srcOrd="0" destOrd="0" presId="urn:microsoft.com/office/officeart/2016/7/layout/RepeatingBendingProcessNew"/>
    <dgm:cxn modelId="{24497DEA-3B42-F543-9D8B-7B6D24E3E0CD}" type="presOf" srcId="{6D2B1E79-1146-49F3-8DD1-AB754B714B63}" destId="{5EEE714D-9452-6345-A55F-5775AE900B9E}" srcOrd="1" destOrd="0" presId="urn:microsoft.com/office/officeart/2016/7/layout/RepeatingBendingProcessNew"/>
    <dgm:cxn modelId="{F101714D-1CEB-614A-820A-BBA085A677E6}" type="presOf" srcId="{55FFF5DA-16A4-4BEE-A081-66EAA3EAF569}" destId="{DAB25ACF-B5BB-424F-9D28-4C2AF0520BB3}" srcOrd="1" destOrd="0" presId="urn:microsoft.com/office/officeart/2016/7/layout/RepeatingBendingProcessNew"/>
    <dgm:cxn modelId="{B81C81EB-F41B-1342-9287-EF80636077C6}" type="presOf" srcId="{F3E574A8-0CD9-4FFD-86EB-229B2756B35C}" destId="{E91BCC30-E12A-BB47-8F9D-41DE245FB373}" srcOrd="1" destOrd="0" presId="urn:microsoft.com/office/officeart/2016/7/layout/RepeatingBendingProcessNew"/>
    <dgm:cxn modelId="{EB18D409-5F3B-C64C-BA7F-FD98C628B737}" type="presOf" srcId="{B3D8597F-E63E-42EE-B03A-4E622C9FB5AB}" destId="{A608180F-02D4-4F40-8CB5-34F3E389EE13}" srcOrd="0" destOrd="0" presId="urn:microsoft.com/office/officeart/2016/7/layout/RepeatingBendingProcessNew"/>
    <dgm:cxn modelId="{CFDD8705-F33B-AE42-B4FE-5DC229DCC760}" type="presOf" srcId="{52AEBCFC-72B6-4DA2-9FBF-81A6C14BB897}" destId="{489861FA-FA86-8941-A5D5-70C40F8BEA1D}" srcOrd="0" destOrd="0" presId="urn:microsoft.com/office/officeart/2016/7/layout/RepeatingBendingProcessNew"/>
    <dgm:cxn modelId="{F25E828E-4123-463B-A55A-069E33427689}" srcId="{639BB17E-CE0D-417F-B6CA-2A06D4F290B3}" destId="{52AEBCFC-72B6-4DA2-9FBF-81A6C14BB897}" srcOrd="4" destOrd="0" parTransId="{DBC2F1E4-EFEB-45FE-94D8-976774070B73}" sibTransId="{E3C35053-FA9F-4C13-AA60-AD91A2A47F35}"/>
    <dgm:cxn modelId="{9B2781DF-C196-40D6-9852-FCA3DEB9CE4D}" srcId="{639BB17E-CE0D-417F-B6CA-2A06D4F290B3}" destId="{B3D8597F-E63E-42EE-B03A-4E622C9FB5AB}" srcOrd="0" destOrd="0" parTransId="{94204E39-E838-41C1-A86C-C14AD5E0535E}" sibTransId="{6D2B1E79-1146-49F3-8DD1-AB754B714B63}"/>
    <dgm:cxn modelId="{BD0826B3-B478-6248-9FD8-8559DE685E99}" type="presOf" srcId="{7F0642D3-BBDA-46F4-855A-1884059D0424}" destId="{243F447C-58BA-5E4A-94DF-A669977600F2}" srcOrd="0" destOrd="0" presId="urn:microsoft.com/office/officeart/2016/7/layout/RepeatingBendingProcessNew"/>
    <dgm:cxn modelId="{CBE7A853-09CA-BC44-B53A-71C0DD6EE468}" type="presParOf" srcId="{BF141FD8-5FAE-504A-8980-29B172EB0CBB}" destId="{A608180F-02D4-4F40-8CB5-34F3E389EE13}" srcOrd="0" destOrd="0" presId="urn:microsoft.com/office/officeart/2016/7/layout/RepeatingBendingProcessNew"/>
    <dgm:cxn modelId="{0E303B5B-1D23-7A45-BC1A-4013B5E7E7BB}" type="presParOf" srcId="{BF141FD8-5FAE-504A-8980-29B172EB0CBB}" destId="{B16B6AD3-CD49-6348-9876-45350A90A1D7}" srcOrd="1" destOrd="0" presId="urn:microsoft.com/office/officeart/2016/7/layout/RepeatingBendingProcessNew"/>
    <dgm:cxn modelId="{676E3173-9DE6-5046-B77E-E75DA4B68328}" type="presParOf" srcId="{B16B6AD3-CD49-6348-9876-45350A90A1D7}" destId="{5EEE714D-9452-6345-A55F-5775AE900B9E}" srcOrd="0" destOrd="0" presId="urn:microsoft.com/office/officeart/2016/7/layout/RepeatingBendingProcessNew"/>
    <dgm:cxn modelId="{6A9E01A9-047C-0247-AA0D-4DA5A0959B2E}" type="presParOf" srcId="{BF141FD8-5FAE-504A-8980-29B172EB0CBB}" destId="{8931CB01-E2F5-AF48-BA5E-36D84CDF59AE}" srcOrd="2" destOrd="0" presId="urn:microsoft.com/office/officeart/2016/7/layout/RepeatingBendingProcessNew"/>
    <dgm:cxn modelId="{556AC3B0-D431-1D4A-ABBB-C132A6738BC0}" type="presParOf" srcId="{BF141FD8-5FAE-504A-8980-29B172EB0CBB}" destId="{F0F7760D-93F2-BB48-B4F0-7A1F3E236107}" srcOrd="3" destOrd="0" presId="urn:microsoft.com/office/officeart/2016/7/layout/RepeatingBendingProcessNew"/>
    <dgm:cxn modelId="{4E77544D-72E3-D34A-9DE4-29C7C91C5758}" type="presParOf" srcId="{F0F7760D-93F2-BB48-B4F0-7A1F3E236107}" destId="{E91BCC30-E12A-BB47-8F9D-41DE245FB373}" srcOrd="0" destOrd="0" presId="urn:microsoft.com/office/officeart/2016/7/layout/RepeatingBendingProcessNew"/>
    <dgm:cxn modelId="{12C58839-063F-7849-BAE0-7A527929909C}" type="presParOf" srcId="{BF141FD8-5FAE-504A-8980-29B172EB0CBB}" destId="{B5F8A6F0-AF4A-E040-A186-DE185E049E64}" srcOrd="4" destOrd="0" presId="urn:microsoft.com/office/officeart/2016/7/layout/RepeatingBendingProcessNew"/>
    <dgm:cxn modelId="{2FD7437D-05A9-C542-9B15-3A7C35D788B1}" type="presParOf" srcId="{BF141FD8-5FAE-504A-8980-29B172EB0CBB}" destId="{A24E6F83-BD5F-DC48-8872-B8972C7BDDA5}" srcOrd="5" destOrd="0" presId="urn:microsoft.com/office/officeart/2016/7/layout/RepeatingBendingProcessNew"/>
    <dgm:cxn modelId="{EC6EA00B-A09B-4949-B611-7C3625FC198C}" type="presParOf" srcId="{A24E6F83-BD5F-DC48-8872-B8972C7BDDA5}" destId="{DAB25ACF-B5BB-424F-9D28-4C2AF0520BB3}" srcOrd="0" destOrd="0" presId="urn:microsoft.com/office/officeart/2016/7/layout/RepeatingBendingProcessNew"/>
    <dgm:cxn modelId="{7BC5D440-3753-294B-AE0F-87BF42D41DBF}" type="presParOf" srcId="{BF141FD8-5FAE-504A-8980-29B172EB0CBB}" destId="{FF0F25EE-88F4-6848-89D4-35B829344884}" srcOrd="6" destOrd="0" presId="urn:microsoft.com/office/officeart/2016/7/layout/RepeatingBendingProcessNew"/>
    <dgm:cxn modelId="{9A90F0E0-5F65-9F41-BA95-85D109A69675}" type="presParOf" srcId="{BF141FD8-5FAE-504A-8980-29B172EB0CBB}" destId="{243F447C-58BA-5E4A-94DF-A669977600F2}" srcOrd="7" destOrd="0" presId="urn:microsoft.com/office/officeart/2016/7/layout/RepeatingBendingProcessNew"/>
    <dgm:cxn modelId="{19FCFE64-681A-5C4D-BF63-CE43300802C1}" type="presParOf" srcId="{243F447C-58BA-5E4A-94DF-A669977600F2}" destId="{4D45E505-249F-5441-9B60-F4E8A6F8DCD1}" srcOrd="0" destOrd="0" presId="urn:microsoft.com/office/officeart/2016/7/layout/RepeatingBendingProcessNew"/>
    <dgm:cxn modelId="{BD833CE4-BC26-D54C-8580-306DAEB5C219}" type="presParOf" srcId="{BF141FD8-5FAE-504A-8980-29B172EB0CBB}" destId="{489861FA-FA86-8941-A5D5-70C40F8BEA1D}" srcOrd="8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9BB17E-CE0D-417F-B6CA-2A06D4F290B3}" type="doc">
      <dgm:prSet loTypeId="urn:microsoft.com/office/officeart/2016/7/layout/RepeatingBendingProcessNew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3D8597F-E63E-42EE-B03A-4E622C9FB5AB}">
      <dgm:prSet custT="1"/>
      <dgm:spPr/>
      <dgm:t>
        <a:bodyPr/>
        <a:lstStyle/>
        <a:p>
          <a:r>
            <a:rPr lang="es-MX" sz="2400" dirty="0"/>
            <a:t>Sueltas el deseo, pues existe, se manifestó en un plano más sutil, otra frecuencia.</a:t>
          </a:r>
          <a:endParaRPr lang="en-US" sz="2400" dirty="0"/>
        </a:p>
      </dgm:t>
    </dgm:pt>
    <dgm:pt modelId="{94204E39-E838-41C1-A86C-C14AD5E0535E}" type="parTrans" cxnId="{9B2781DF-C196-40D6-9852-FCA3DEB9CE4D}">
      <dgm:prSet/>
      <dgm:spPr/>
      <dgm:t>
        <a:bodyPr/>
        <a:lstStyle/>
        <a:p>
          <a:endParaRPr lang="en-US"/>
        </a:p>
      </dgm:t>
    </dgm:pt>
    <dgm:pt modelId="{6D2B1E79-1146-49F3-8DD1-AB754B714B63}" type="sibTrans" cxnId="{9B2781DF-C196-40D6-9852-FCA3DEB9CE4D}">
      <dgm:prSet/>
      <dgm:spPr/>
      <dgm:t>
        <a:bodyPr/>
        <a:lstStyle/>
        <a:p>
          <a:endParaRPr lang="en-US"/>
        </a:p>
      </dgm:t>
    </dgm:pt>
    <dgm:pt modelId="{4F15E5E5-4CBF-4345-8E0A-94209E6D756A}">
      <dgm:prSet custT="1"/>
      <dgm:spPr/>
      <dgm:t>
        <a:bodyPr/>
        <a:lstStyle/>
        <a:p>
          <a:r>
            <a:rPr lang="es-MX" sz="2000" b="1" u="sng" dirty="0">
              <a:solidFill>
                <a:schemeClr val="tx1"/>
              </a:solidFill>
            </a:rPr>
            <a:t>Tratarla como existente, no hablar en futuro, si no en presente</a:t>
          </a:r>
          <a:r>
            <a:rPr lang="es-MX" sz="2000" dirty="0"/>
            <a:t>. </a:t>
          </a:r>
          <a:r>
            <a:rPr lang="es-MX" sz="2000" b="1" dirty="0"/>
            <a:t>Esto convence al inconsciente que le da forma y luego realiza la resonancia</a:t>
          </a:r>
          <a:r>
            <a:rPr lang="es-MX" sz="1800" b="1" dirty="0"/>
            <a:t>.</a:t>
          </a:r>
          <a:endParaRPr lang="en-US" sz="1800" b="1" dirty="0"/>
        </a:p>
      </dgm:t>
    </dgm:pt>
    <dgm:pt modelId="{00418736-BAC6-4D8B-B1EC-5E049FE774F4}" type="parTrans" cxnId="{9763DE8A-3B68-4F14-B661-0ED14231998D}">
      <dgm:prSet/>
      <dgm:spPr/>
      <dgm:t>
        <a:bodyPr/>
        <a:lstStyle/>
        <a:p>
          <a:endParaRPr lang="en-US"/>
        </a:p>
      </dgm:t>
    </dgm:pt>
    <dgm:pt modelId="{F3E574A8-0CD9-4FFD-86EB-229B2756B35C}" type="sibTrans" cxnId="{9763DE8A-3B68-4F14-B661-0ED14231998D}">
      <dgm:prSet/>
      <dgm:spPr/>
      <dgm:t>
        <a:bodyPr/>
        <a:lstStyle/>
        <a:p>
          <a:endParaRPr lang="en-US"/>
        </a:p>
      </dgm:t>
    </dgm:pt>
    <dgm:pt modelId="{C1877E2B-8216-4D16-8B29-BB54FC8512CB}">
      <dgm:prSet custT="1"/>
      <dgm:spPr/>
      <dgm:t>
        <a:bodyPr/>
        <a:lstStyle/>
        <a:p>
          <a:r>
            <a:rPr lang="es-MX" sz="2400" dirty="0"/>
            <a:t>Para sentir eso ya manifestado debo moverme hacia eso, ¡Con certeza absoluta!</a:t>
          </a:r>
          <a:endParaRPr lang="en-US" sz="2400" dirty="0"/>
        </a:p>
      </dgm:t>
    </dgm:pt>
    <dgm:pt modelId="{3664E825-44FA-4AEC-B8DA-77AEBAA638AD}" type="parTrans" cxnId="{9945B3F2-5DD4-4E25-8819-FDC6CEF83067}">
      <dgm:prSet/>
      <dgm:spPr/>
      <dgm:t>
        <a:bodyPr/>
        <a:lstStyle/>
        <a:p>
          <a:endParaRPr lang="en-US"/>
        </a:p>
      </dgm:t>
    </dgm:pt>
    <dgm:pt modelId="{55FFF5DA-16A4-4BEE-A081-66EAA3EAF569}" type="sibTrans" cxnId="{9945B3F2-5DD4-4E25-8819-FDC6CEF83067}">
      <dgm:prSet/>
      <dgm:spPr/>
      <dgm:t>
        <a:bodyPr/>
        <a:lstStyle/>
        <a:p>
          <a:endParaRPr lang="en-US"/>
        </a:p>
      </dgm:t>
    </dgm:pt>
    <dgm:pt modelId="{96D51D1E-EF69-4E01-9757-CFA738F31802}">
      <dgm:prSet custT="1"/>
      <dgm:spPr/>
      <dgm:t>
        <a:bodyPr/>
        <a:lstStyle/>
        <a:p>
          <a:r>
            <a:rPr lang="es-MX" sz="2400" dirty="0"/>
            <a:t>Sin dejar de atender a mi nueva  manifestación, suelto mi apego, solo visualizar la imagen y no preocuparme, pero sí </a:t>
          </a:r>
          <a:r>
            <a:rPr lang="es-MX" sz="2400" b="1" u="sng" dirty="0">
              <a:solidFill>
                <a:schemeClr val="tx1"/>
              </a:solidFill>
            </a:rPr>
            <a:t>ocuparme</a:t>
          </a:r>
          <a:r>
            <a:rPr lang="es-MX" sz="2400" dirty="0"/>
            <a:t>. Llegado el momento se manifiesta, allí entiendo todo</a:t>
          </a:r>
          <a:r>
            <a:rPr lang="es-MX" sz="1800" dirty="0"/>
            <a:t>.</a:t>
          </a:r>
          <a:endParaRPr lang="en-US" sz="1800" dirty="0"/>
        </a:p>
      </dgm:t>
    </dgm:pt>
    <dgm:pt modelId="{D4BB3A02-0A35-46B9-ABEB-7F17DAD689C7}" type="parTrans" cxnId="{0E6AF19A-2CA4-4537-A773-B99080940AB3}">
      <dgm:prSet/>
      <dgm:spPr/>
      <dgm:t>
        <a:bodyPr/>
        <a:lstStyle/>
        <a:p>
          <a:endParaRPr lang="en-US"/>
        </a:p>
      </dgm:t>
    </dgm:pt>
    <dgm:pt modelId="{7F0642D3-BBDA-46F4-855A-1884059D0424}" type="sibTrans" cxnId="{0E6AF19A-2CA4-4537-A773-B99080940AB3}">
      <dgm:prSet/>
      <dgm:spPr/>
      <dgm:t>
        <a:bodyPr/>
        <a:lstStyle/>
        <a:p>
          <a:endParaRPr lang="en-US"/>
        </a:p>
      </dgm:t>
    </dgm:pt>
    <dgm:pt modelId="{52AEBCFC-72B6-4DA2-9FBF-81A6C14BB897}">
      <dgm:prSet custT="1"/>
      <dgm:spPr/>
      <dgm:t>
        <a:bodyPr/>
        <a:lstStyle/>
        <a:p>
          <a:r>
            <a:rPr lang="es-MX" sz="2000" b="1" i="1" dirty="0"/>
            <a:t>La forma de quitar las dudas es desarrollar una cosmovisión y comprender el proceso, casi siempre contrario a los miedos generados por tus creencias limitantes, tu educación y las tradiciones culturas, familia, amigos, etc.</a:t>
          </a:r>
          <a:endParaRPr lang="en-US" sz="2000" b="1" i="1" dirty="0"/>
        </a:p>
      </dgm:t>
    </dgm:pt>
    <dgm:pt modelId="{DBC2F1E4-EFEB-45FE-94D8-976774070B73}" type="parTrans" cxnId="{F25E828E-4123-463B-A55A-069E33427689}">
      <dgm:prSet/>
      <dgm:spPr/>
      <dgm:t>
        <a:bodyPr/>
        <a:lstStyle/>
        <a:p>
          <a:endParaRPr lang="en-US"/>
        </a:p>
      </dgm:t>
    </dgm:pt>
    <dgm:pt modelId="{E3C35053-FA9F-4C13-AA60-AD91A2A47F35}" type="sibTrans" cxnId="{F25E828E-4123-463B-A55A-069E33427689}">
      <dgm:prSet/>
      <dgm:spPr/>
      <dgm:t>
        <a:bodyPr/>
        <a:lstStyle/>
        <a:p>
          <a:endParaRPr lang="en-US"/>
        </a:p>
      </dgm:t>
    </dgm:pt>
    <dgm:pt modelId="{BF141FD8-5FAE-504A-8980-29B172EB0CBB}" type="pres">
      <dgm:prSet presAssocID="{639BB17E-CE0D-417F-B6CA-2A06D4F290B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608180F-02D4-4F40-8CB5-34F3E389EE13}" type="pres">
      <dgm:prSet presAssocID="{B3D8597F-E63E-42EE-B03A-4E622C9FB5A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16B6AD3-CD49-6348-9876-45350A90A1D7}" type="pres">
      <dgm:prSet presAssocID="{6D2B1E79-1146-49F3-8DD1-AB754B714B63}" presName="sibTrans" presStyleLbl="sibTrans1D1" presStyleIdx="0" presStyleCnt="4"/>
      <dgm:spPr/>
      <dgm:t>
        <a:bodyPr/>
        <a:lstStyle/>
        <a:p>
          <a:endParaRPr lang="es-ES"/>
        </a:p>
      </dgm:t>
    </dgm:pt>
    <dgm:pt modelId="{5EEE714D-9452-6345-A55F-5775AE900B9E}" type="pres">
      <dgm:prSet presAssocID="{6D2B1E79-1146-49F3-8DD1-AB754B714B63}" presName="connectorText" presStyleLbl="sibTrans1D1" presStyleIdx="0" presStyleCnt="4"/>
      <dgm:spPr/>
      <dgm:t>
        <a:bodyPr/>
        <a:lstStyle/>
        <a:p>
          <a:endParaRPr lang="es-ES"/>
        </a:p>
      </dgm:t>
    </dgm:pt>
    <dgm:pt modelId="{8931CB01-E2F5-AF48-BA5E-36D84CDF59AE}" type="pres">
      <dgm:prSet presAssocID="{4F15E5E5-4CBF-4345-8E0A-94209E6D756A}" presName="node" presStyleLbl="node1" presStyleIdx="1" presStyleCnt="5" custScaleX="11457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0F7760D-93F2-BB48-B4F0-7A1F3E236107}" type="pres">
      <dgm:prSet presAssocID="{F3E574A8-0CD9-4FFD-86EB-229B2756B35C}" presName="sibTrans" presStyleLbl="sibTrans1D1" presStyleIdx="1" presStyleCnt="4"/>
      <dgm:spPr/>
      <dgm:t>
        <a:bodyPr/>
        <a:lstStyle/>
        <a:p>
          <a:endParaRPr lang="es-ES"/>
        </a:p>
      </dgm:t>
    </dgm:pt>
    <dgm:pt modelId="{E91BCC30-E12A-BB47-8F9D-41DE245FB373}" type="pres">
      <dgm:prSet presAssocID="{F3E574A8-0CD9-4FFD-86EB-229B2756B35C}" presName="connectorText" presStyleLbl="sibTrans1D1" presStyleIdx="1" presStyleCnt="4"/>
      <dgm:spPr/>
      <dgm:t>
        <a:bodyPr/>
        <a:lstStyle/>
        <a:p>
          <a:endParaRPr lang="es-ES"/>
        </a:p>
      </dgm:t>
    </dgm:pt>
    <dgm:pt modelId="{B5F8A6F0-AF4A-E040-A186-DE185E049E64}" type="pres">
      <dgm:prSet presAssocID="{C1877E2B-8216-4D16-8B29-BB54FC8512CB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24E6F83-BD5F-DC48-8872-B8972C7BDDA5}" type="pres">
      <dgm:prSet presAssocID="{55FFF5DA-16A4-4BEE-A081-66EAA3EAF569}" presName="sibTrans" presStyleLbl="sibTrans1D1" presStyleIdx="2" presStyleCnt="4"/>
      <dgm:spPr/>
      <dgm:t>
        <a:bodyPr/>
        <a:lstStyle/>
        <a:p>
          <a:endParaRPr lang="es-ES"/>
        </a:p>
      </dgm:t>
    </dgm:pt>
    <dgm:pt modelId="{DAB25ACF-B5BB-424F-9D28-4C2AF0520BB3}" type="pres">
      <dgm:prSet presAssocID="{55FFF5DA-16A4-4BEE-A081-66EAA3EAF569}" presName="connectorText" presStyleLbl="sibTrans1D1" presStyleIdx="2" presStyleCnt="4"/>
      <dgm:spPr/>
      <dgm:t>
        <a:bodyPr/>
        <a:lstStyle/>
        <a:p>
          <a:endParaRPr lang="es-ES"/>
        </a:p>
      </dgm:t>
    </dgm:pt>
    <dgm:pt modelId="{FF0F25EE-88F4-6848-89D4-35B829344884}" type="pres">
      <dgm:prSet presAssocID="{96D51D1E-EF69-4E01-9757-CFA738F31802}" presName="node" presStyleLbl="node1" presStyleIdx="3" presStyleCnt="5" custScaleX="179765" custLinFactNeighborX="-247" custLinFactNeighborY="706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43F447C-58BA-5E4A-94DF-A669977600F2}" type="pres">
      <dgm:prSet presAssocID="{7F0642D3-BBDA-46F4-855A-1884059D0424}" presName="sibTrans" presStyleLbl="sibTrans1D1" presStyleIdx="3" presStyleCnt="4"/>
      <dgm:spPr/>
      <dgm:t>
        <a:bodyPr/>
        <a:lstStyle/>
        <a:p>
          <a:endParaRPr lang="es-ES"/>
        </a:p>
      </dgm:t>
    </dgm:pt>
    <dgm:pt modelId="{4D45E505-249F-5441-9B60-F4E8A6F8DCD1}" type="pres">
      <dgm:prSet presAssocID="{7F0642D3-BBDA-46F4-855A-1884059D0424}" presName="connectorText" presStyleLbl="sibTrans1D1" presStyleIdx="3" presStyleCnt="4"/>
      <dgm:spPr/>
      <dgm:t>
        <a:bodyPr/>
        <a:lstStyle/>
        <a:p>
          <a:endParaRPr lang="es-ES"/>
        </a:p>
      </dgm:t>
    </dgm:pt>
    <dgm:pt modelId="{489861FA-FA86-8941-A5D5-70C40F8BEA1D}" type="pres">
      <dgm:prSet presAssocID="{52AEBCFC-72B6-4DA2-9FBF-81A6C14BB897}" presName="node" presStyleLbl="node1" presStyleIdx="4" presStyleCnt="5" custScaleX="162813" custLinFactNeighborX="247" custLinFactNeighborY="706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763DE8A-3B68-4F14-B661-0ED14231998D}" srcId="{639BB17E-CE0D-417F-B6CA-2A06D4F290B3}" destId="{4F15E5E5-4CBF-4345-8E0A-94209E6D756A}" srcOrd="1" destOrd="0" parTransId="{00418736-BAC6-4D8B-B1EC-5E049FE774F4}" sibTransId="{F3E574A8-0CD9-4FFD-86EB-229B2756B35C}"/>
    <dgm:cxn modelId="{E2182EB0-7BDE-2A47-9D66-6C8C16531625}" type="presOf" srcId="{639BB17E-CE0D-417F-B6CA-2A06D4F290B3}" destId="{BF141FD8-5FAE-504A-8980-29B172EB0CBB}" srcOrd="0" destOrd="0" presId="urn:microsoft.com/office/officeart/2016/7/layout/RepeatingBendingProcessNew"/>
    <dgm:cxn modelId="{8B4BF515-0E1F-6248-A366-F7913E56B40C}" type="presOf" srcId="{7F0642D3-BBDA-46F4-855A-1884059D0424}" destId="{4D45E505-249F-5441-9B60-F4E8A6F8DCD1}" srcOrd="1" destOrd="0" presId="urn:microsoft.com/office/officeart/2016/7/layout/RepeatingBendingProcessNew"/>
    <dgm:cxn modelId="{EA936B83-D9A9-B641-B04D-CA113DFFC002}" type="presOf" srcId="{55FFF5DA-16A4-4BEE-A081-66EAA3EAF569}" destId="{A24E6F83-BD5F-DC48-8872-B8972C7BDDA5}" srcOrd="0" destOrd="0" presId="urn:microsoft.com/office/officeart/2016/7/layout/RepeatingBendingProcessNew"/>
    <dgm:cxn modelId="{1B4E381A-DE03-BC4E-A8F4-D0D9B4C67EF3}" type="presOf" srcId="{C1877E2B-8216-4D16-8B29-BB54FC8512CB}" destId="{B5F8A6F0-AF4A-E040-A186-DE185E049E64}" srcOrd="0" destOrd="0" presId="urn:microsoft.com/office/officeart/2016/7/layout/RepeatingBendingProcessNew"/>
    <dgm:cxn modelId="{9945B3F2-5DD4-4E25-8819-FDC6CEF83067}" srcId="{639BB17E-CE0D-417F-B6CA-2A06D4F290B3}" destId="{C1877E2B-8216-4D16-8B29-BB54FC8512CB}" srcOrd="2" destOrd="0" parTransId="{3664E825-44FA-4AEC-B8DA-77AEBAA638AD}" sibTransId="{55FFF5DA-16A4-4BEE-A081-66EAA3EAF569}"/>
    <dgm:cxn modelId="{734D46A7-8534-9946-AD64-63614F227075}" type="presOf" srcId="{96D51D1E-EF69-4E01-9757-CFA738F31802}" destId="{FF0F25EE-88F4-6848-89D4-35B829344884}" srcOrd="0" destOrd="0" presId="urn:microsoft.com/office/officeart/2016/7/layout/RepeatingBendingProcessNew"/>
    <dgm:cxn modelId="{E44A41DA-8A2B-FD47-9AB8-3F99F9CD8326}" type="presOf" srcId="{F3E574A8-0CD9-4FFD-86EB-229B2756B35C}" destId="{F0F7760D-93F2-BB48-B4F0-7A1F3E236107}" srcOrd="0" destOrd="0" presId="urn:microsoft.com/office/officeart/2016/7/layout/RepeatingBendingProcessNew"/>
    <dgm:cxn modelId="{0E6AF19A-2CA4-4537-A773-B99080940AB3}" srcId="{639BB17E-CE0D-417F-B6CA-2A06D4F290B3}" destId="{96D51D1E-EF69-4E01-9757-CFA738F31802}" srcOrd="3" destOrd="0" parTransId="{D4BB3A02-0A35-46B9-ABEB-7F17DAD689C7}" sibTransId="{7F0642D3-BBDA-46F4-855A-1884059D0424}"/>
    <dgm:cxn modelId="{C72F8CCF-0054-9044-BBD5-D5BC0AD56BEB}" type="presOf" srcId="{6D2B1E79-1146-49F3-8DD1-AB754B714B63}" destId="{B16B6AD3-CD49-6348-9876-45350A90A1D7}" srcOrd="0" destOrd="0" presId="urn:microsoft.com/office/officeart/2016/7/layout/RepeatingBendingProcessNew"/>
    <dgm:cxn modelId="{9EC448E0-8748-FA45-99E3-8127ECE055A0}" type="presOf" srcId="{4F15E5E5-4CBF-4345-8E0A-94209E6D756A}" destId="{8931CB01-E2F5-AF48-BA5E-36D84CDF59AE}" srcOrd="0" destOrd="0" presId="urn:microsoft.com/office/officeart/2016/7/layout/RepeatingBendingProcessNew"/>
    <dgm:cxn modelId="{24497DEA-3B42-F543-9D8B-7B6D24E3E0CD}" type="presOf" srcId="{6D2B1E79-1146-49F3-8DD1-AB754B714B63}" destId="{5EEE714D-9452-6345-A55F-5775AE900B9E}" srcOrd="1" destOrd="0" presId="urn:microsoft.com/office/officeart/2016/7/layout/RepeatingBendingProcessNew"/>
    <dgm:cxn modelId="{F101714D-1CEB-614A-820A-BBA085A677E6}" type="presOf" srcId="{55FFF5DA-16A4-4BEE-A081-66EAA3EAF569}" destId="{DAB25ACF-B5BB-424F-9D28-4C2AF0520BB3}" srcOrd="1" destOrd="0" presId="urn:microsoft.com/office/officeart/2016/7/layout/RepeatingBendingProcessNew"/>
    <dgm:cxn modelId="{B81C81EB-F41B-1342-9287-EF80636077C6}" type="presOf" srcId="{F3E574A8-0CD9-4FFD-86EB-229B2756B35C}" destId="{E91BCC30-E12A-BB47-8F9D-41DE245FB373}" srcOrd="1" destOrd="0" presId="urn:microsoft.com/office/officeart/2016/7/layout/RepeatingBendingProcessNew"/>
    <dgm:cxn modelId="{EB18D409-5F3B-C64C-BA7F-FD98C628B737}" type="presOf" srcId="{B3D8597F-E63E-42EE-B03A-4E622C9FB5AB}" destId="{A608180F-02D4-4F40-8CB5-34F3E389EE13}" srcOrd="0" destOrd="0" presId="urn:microsoft.com/office/officeart/2016/7/layout/RepeatingBendingProcessNew"/>
    <dgm:cxn modelId="{CFDD8705-F33B-AE42-B4FE-5DC229DCC760}" type="presOf" srcId="{52AEBCFC-72B6-4DA2-9FBF-81A6C14BB897}" destId="{489861FA-FA86-8941-A5D5-70C40F8BEA1D}" srcOrd="0" destOrd="0" presId="urn:microsoft.com/office/officeart/2016/7/layout/RepeatingBendingProcessNew"/>
    <dgm:cxn modelId="{F25E828E-4123-463B-A55A-069E33427689}" srcId="{639BB17E-CE0D-417F-B6CA-2A06D4F290B3}" destId="{52AEBCFC-72B6-4DA2-9FBF-81A6C14BB897}" srcOrd="4" destOrd="0" parTransId="{DBC2F1E4-EFEB-45FE-94D8-976774070B73}" sibTransId="{E3C35053-FA9F-4C13-AA60-AD91A2A47F35}"/>
    <dgm:cxn modelId="{9B2781DF-C196-40D6-9852-FCA3DEB9CE4D}" srcId="{639BB17E-CE0D-417F-B6CA-2A06D4F290B3}" destId="{B3D8597F-E63E-42EE-B03A-4E622C9FB5AB}" srcOrd="0" destOrd="0" parTransId="{94204E39-E838-41C1-A86C-C14AD5E0535E}" sibTransId="{6D2B1E79-1146-49F3-8DD1-AB754B714B63}"/>
    <dgm:cxn modelId="{BD0826B3-B478-6248-9FD8-8559DE685E99}" type="presOf" srcId="{7F0642D3-BBDA-46F4-855A-1884059D0424}" destId="{243F447C-58BA-5E4A-94DF-A669977600F2}" srcOrd="0" destOrd="0" presId="urn:microsoft.com/office/officeart/2016/7/layout/RepeatingBendingProcessNew"/>
    <dgm:cxn modelId="{CBE7A853-09CA-BC44-B53A-71C0DD6EE468}" type="presParOf" srcId="{BF141FD8-5FAE-504A-8980-29B172EB0CBB}" destId="{A608180F-02D4-4F40-8CB5-34F3E389EE13}" srcOrd="0" destOrd="0" presId="urn:microsoft.com/office/officeart/2016/7/layout/RepeatingBendingProcessNew"/>
    <dgm:cxn modelId="{0E303B5B-1D23-7A45-BC1A-4013B5E7E7BB}" type="presParOf" srcId="{BF141FD8-5FAE-504A-8980-29B172EB0CBB}" destId="{B16B6AD3-CD49-6348-9876-45350A90A1D7}" srcOrd="1" destOrd="0" presId="urn:microsoft.com/office/officeart/2016/7/layout/RepeatingBendingProcessNew"/>
    <dgm:cxn modelId="{676E3173-9DE6-5046-B77E-E75DA4B68328}" type="presParOf" srcId="{B16B6AD3-CD49-6348-9876-45350A90A1D7}" destId="{5EEE714D-9452-6345-A55F-5775AE900B9E}" srcOrd="0" destOrd="0" presId="urn:microsoft.com/office/officeart/2016/7/layout/RepeatingBendingProcessNew"/>
    <dgm:cxn modelId="{6A9E01A9-047C-0247-AA0D-4DA5A0959B2E}" type="presParOf" srcId="{BF141FD8-5FAE-504A-8980-29B172EB0CBB}" destId="{8931CB01-E2F5-AF48-BA5E-36D84CDF59AE}" srcOrd="2" destOrd="0" presId="urn:microsoft.com/office/officeart/2016/7/layout/RepeatingBendingProcessNew"/>
    <dgm:cxn modelId="{556AC3B0-D431-1D4A-ABBB-C132A6738BC0}" type="presParOf" srcId="{BF141FD8-5FAE-504A-8980-29B172EB0CBB}" destId="{F0F7760D-93F2-BB48-B4F0-7A1F3E236107}" srcOrd="3" destOrd="0" presId="urn:microsoft.com/office/officeart/2016/7/layout/RepeatingBendingProcessNew"/>
    <dgm:cxn modelId="{4E77544D-72E3-D34A-9DE4-29C7C91C5758}" type="presParOf" srcId="{F0F7760D-93F2-BB48-B4F0-7A1F3E236107}" destId="{E91BCC30-E12A-BB47-8F9D-41DE245FB373}" srcOrd="0" destOrd="0" presId="urn:microsoft.com/office/officeart/2016/7/layout/RepeatingBendingProcessNew"/>
    <dgm:cxn modelId="{12C58839-063F-7849-BAE0-7A527929909C}" type="presParOf" srcId="{BF141FD8-5FAE-504A-8980-29B172EB0CBB}" destId="{B5F8A6F0-AF4A-E040-A186-DE185E049E64}" srcOrd="4" destOrd="0" presId="urn:microsoft.com/office/officeart/2016/7/layout/RepeatingBendingProcessNew"/>
    <dgm:cxn modelId="{2FD7437D-05A9-C542-9B15-3A7C35D788B1}" type="presParOf" srcId="{BF141FD8-5FAE-504A-8980-29B172EB0CBB}" destId="{A24E6F83-BD5F-DC48-8872-B8972C7BDDA5}" srcOrd="5" destOrd="0" presId="urn:microsoft.com/office/officeart/2016/7/layout/RepeatingBendingProcessNew"/>
    <dgm:cxn modelId="{EC6EA00B-A09B-4949-B611-7C3625FC198C}" type="presParOf" srcId="{A24E6F83-BD5F-DC48-8872-B8972C7BDDA5}" destId="{DAB25ACF-B5BB-424F-9D28-4C2AF0520BB3}" srcOrd="0" destOrd="0" presId="urn:microsoft.com/office/officeart/2016/7/layout/RepeatingBendingProcessNew"/>
    <dgm:cxn modelId="{7BC5D440-3753-294B-AE0F-87BF42D41DBF}" type="presParOf" srcId="{BF141FD8-5FAE-504A-8980-29B172EB0CBB}" destId="{FF0F25EE-88F4-6848-89D4-35B829344884}" srcOrd="6" destOrd="0" presId="urn:microsoft.com/office/officeart/2016/7/layout/RepeatingBendingProcessNew"/>
    <dgm:cxn modelId="{9A90F0E0-5F65-9F41-BA95-85D109A69675}" type="presParOf" srcId="{BF141FD8-5FAE-504A-8980-29B172EB0CBB}" destId="{243F447C-58BA-5E4A-94DF-A669977600F2}" srcOrd="7" destOrd="0" presId="urn:microsoft.com/office/officeart/2016/7/layout/RepeatingBendingProcessNew"/>
    <dgm:cxn modelId="{19FCFE64-681A-5C4D-BF63-CE43300802C1}" type="presParOf" srcId="{243F447C-58BA-5E4A-94DF-A669977600F2}" destId="{4D45E505-249F-5441-9B60-F4E8A6F8DCD1}" srcOrd="0" destOrd="0" presId="urn:microsoft.com/office/officeart/2016/7/layout/RepeatingBendingProcessNew"/>
    <dgm:cxn modelId="{BD833CE4-BC26-D54C-8580-306DAEB5C219}" type="presParOf" srcId="{BF141FD8-5FAE-504A-8980-29B172EB0CBB}" destId="{489861FA-FA86-8941-A5D5-70C40F8BEA1D}" srcOrd="8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6B6AD3-CD49-6348-9876-45350A90A1D7}">
      <dsp:nvSpPr>
        <dsp:cNvPr id="0" name=""/>
        <dsp:cNvSpPr/>
      </dsp:nvSpPr>
      <dsp:spPr>
        <a:xfrm>
          <a:off x="3040792" y="870618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357014" y="912848"/>
        <a:ext cx="34897" cy="6979"/>
      </dsp:txXfrm>
    </dsp:sp>
    <dsp:sp modelId="{A608180F-02D4-4F40-8CB5-34F3E389EE13}">
      <dsp:nvSpPr>
        <dsp:cNvPr id="0" name=""/>
        <dsp:cNvSpPr/>
      </dsp:nvSpPr>
      <dsp:spPr>
        <a:xfrm>
          <a:off x="8061" y="5979"/>
          <a:ext cx="3034531" cy="182071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/>
            <a:t>Esa imagen proviene del Intercambio entre la energía focalizada de la intención, que proviene del corazón, y la Lattice.</a:t>
          </a:r>
          <a:endParaRPr lang="en-US" sz="1900" kern="1200" dirty="0"/>
        </a:p>
      </dsp:txBody>
      <dsp:txXfrm>
        <a:off x="8061" y="5979"/>
        <a:ext cx="3034531" cy="1820718"/>
      </dsp:txXfrm>
    </dsp:sp>
    <dsp:sp modelId="{F0F7760D-93F2-BB48-B4F0-7A1F3E236107}">
      <dsp:nvSpPr>
        <dsp:cNvPr id="0" name=""/>
        <dsp:cNvSpPr/>
      </dsp:nvSpPr>
      <dsp:spPr>
        <a:xfrm>
          <a:off x="6773265" y="870618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635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7089488" y="912848"/>
        <a:ext cx="34897" cy="6979"/>
      </dsp:txXfrm>
    </dsp:sp>
    <dsp:sp modelId="{8931CB01-E2F5-AF48-BA5E-36D84CDF59AE}">
      <dsp:nvSpPr>
        <dsp:cNvPr id="0" name=""/>
        <dsp:cNvSpPr/>
      </dsp:nvSpPr>
      <dsp:spPr>
        <a:xfrm>
          <a:off x="3740534" y="5979"/>
          <a:ext cx="3034531" cy="1820718"/>
        </a:xfrm>
        <a:prstGeom prst="rect">
          <a:avLst/>
        </a:prstGeom>
        <a:gradFill rotWithShape="0">
          <a:gsLst>
            <a:gs pos="0">
              <a:schemeClr val="accent2">
                <a:hueOff val="-363841"/>
                <a:satOff val="-20982"/>
                <a:lumOff val="215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363841"/>
                <a:satOff val="-20982"/>
                <a:lumOff val="215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363841"/>
                <a:satOff val="-20982"/>
                <a:lumOff val="215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/>
            <a:t>Para completarla y lograr la densidad Informacional  necesaria, es necesario visualizarla y completar las características secundarias.</a:t>
          </a:r>
          <a:endParaRPr lang="en-US" sz="1900" kern="1200"/>
        </a:p>
      </dsp:txBody>
      <dsp:txXfrm>
        <a:off x="3740534" y="5979"/>
        <a:ext cx="3034531" cy="1820718"/>
      </dsp:txXfrm>
    </dsp:sp>
    <dsp:sp modelId="{A24E6F83-BD5F-DC48-8872-B8972C7BDDA5}">
      <dsp:nvSpPr>
        <dsp:cNvPr id="0" name=""/>
        <dsp:cNvSpPr/>
      </dsp:nvSpPr>
      <dsp:spPr>
        <a:xfrm>
          <a:off x="1525326" y="1824897"/>
          <a:ext cx="7464946" cy="667342"/>
        </a:xfrm>
        <a:custGeom>
          <a:avLst/>
          <a:gdLst/>
          <a:ahLst/>
          <a:cxnLst/>
          <a:rect l="0" t="0" r="0" b="0"/>
          <a:pathLst>
            <a:path>
              <a:moveTo>
                <a:pt x="7464946" y="0"/>
              </a:moveTo>
              <a:lnTo>
                <a:pt x="7464946" y="350771"/>
              </a:lnTo>
              <a:lnTo>
                <a:pt x="0" y="350771"/>
              </a:lnTo>
              <a:lnTo>
                <a:pt x="0" y="667342"/>
              </a:lnTo>
            </a:path>
          </a:pathLst>
        </a:custGeom>
        <a:noFill/>
        <a:ln w="635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070362" y="2155079"/>
        <a:ext cx="374875" cy="6979"/>
      </dsp:txXfrm>
    </dsp:sp>
    <dsp:sp modelId="{B5F8A6F0-AF4A-E040-A186-DE185E049E64}">
      <dsp:nvSpPr>
        <dsp:cNvPr id="0" name=""/>
        <dsp:cNvSpPr/>
      </dsp:nvSpPr>
      <dsp:spPr>
        <a:xfrm>
          <a:off x="7473007" y="5979"/>
          <a:ext cx="3034531" cy="1820718"/>
        </a:xfrm>
        <a:prstGeom prst="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/>
            <a:t>Se necesita ¡COHERENCIA y ALTA VIBRACIÓN!</a:t>
          </a:r>
          <a:endParaRPr lang="en-US" sz="1900" kern="1200"/>
        </a:p>
      </dsp:txBody>
      <dsp:txXfrm>
        <a:off x="7473007" y="5979"/>
        <a:ext cx="3034531" cy="1820718"/>
      </dsp:txXfrm>
    </dsp:sp>
    <dsp:sp modelId="{243F447C-58BA-5E4A-94DF-A669977600F2}">
      <dsp:nvSpPr>
        <dsp:cNvPr id="0" name=""/>
        <dsp:cNvSpPr/>
      </dsp:nvSpPr>
      <dsp:spPr>
        <a:xfrm>
          <a:off x="3040792" y="3389279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357014" y="3431509"/>
        <a:ext cx="34897" cy="6979"/>
      </dsp:txXfrm>
    </dsp:sp>
    <dsp:sp modelId="{FF0F25EE-88F4-6848-89D4-35B829344884}">
      <dsp:nvSpPr>
        <dsp:cNvPr id="0" name=""/>
        <dsp:cNvSpPr/>
      </dsp:nvSpPr>
      <dsp:spPr>
        <a:xfrm>
          <a:off x="8061" y="2524640"/>
          <a:ext cx="3034531" cy="1820718"/>
        </a:xfrm>
        <a:prstGeom prst="rect">
          <a:avLst/>
        </a:prstGeom>
        <a:gradFill rotWithShape="0">
          <a:gsLst>
            <a:gs pos="0">
              <a:schemeClr val="accent2">
                <a:hueOff val="-1091522"/>
                <a:satOff val="-62946"/>
                <a:lumOff val="6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091522"/>
                <a:satOff val="-62946"/>
                <a:lumOff val="6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091522"/>
                <a:satOff val="-62946"/>
                <a:lumOff val="6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/>
            <a:t>CONSTANCIA y en algunos casos PACIENCIA (¿quien nos apura?) para  visualizar todo el tiempo posible para terminarla.</a:t>
          </a:r>
          <a:endParaRPr lang="en-US" sz="1900" kern="1200"/>
        </a:p>
      </dsp:txBody>
      <dsp:txXfrm>
        <a:off x="8061" y="2524640"/>
        <a:ext cx="3034531" cy="1820718"/>
      </dsp:txXfrm>
    </dsp:sp>
    <dsp:sp modelId="{489861FA-FA86-8941-A5D5-70C40F8BEA1D}">
      <dsp:nvSpPr>
        <dsp:cNvPr id="0" name=""/>
        <dsp:cNvSpPr/>
      </dsp:nvSpPr>
      <dsp:spPr>
        <a:xfrm>
          <a:off x="3740534" y="2524640"/>
          <a:ext cx="3034531" cy="1820718"/>
        </a:xfrm>
        <a:prstGeom prst="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/>
            <a:t>Hay un punto en que el corazón dice: ¡ESTÁ COMPLETA!</a:t>
          </a:r>
          <a:endParaRPr lang="en-US" sz="1900" kern="1200"/>
        </a:p>
      </dsp:txBody>
      <dsp:txXfrm>
        <a:off x="3740534" y="2524640"/>
        <a:ext cx="3034531" cy="18207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6B6AD3-CD49-6348-9876-45350A90A1D7}">
      <dsp:nvSpPr>
        <dsp:cNvPr id="0" name=""/>
        <dsp:cNvSpPr/>
      </dsp:nvSpPr>
      <dsp:spPr>
        <a:xfrm>
          <a:off x="3229601" y="1207350"/>
          <a:ext cx="71079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10791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566462" y="1249360"/>
        <a:ext cx="37069" cy="7421"/>
      </dsp:txXfrm>
    </dsp:sp>
    <dsp:sp modelId="{A608180F-02D4-4F40-8CB5-34F3E389EE13}">
      <dsp:nvSpPr>
        <dsp:cNvPr id="0" name=""/>
        <dsp:cNvSpPr/>
      </dsp:nvSpPr>
      <dsp:spPr>
        <a:xfrm>
          <a:off x="7958" y="286037"/>
          <a:ext cx="3223442" cy="193406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7951" tIns="165798" rIns="157951" bIns="16579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/>
            <a:t>Sueltas el deseo, pues existe, se manifestó en un plano más sutil, otra frecuencia.</a:t>
          </a:r>
          <a:endParaRPr lang="en-US" sz="2400" kern="1200" dirty="0"/>
        </a:p>
      </dsp:txBody>
      <dsp:txXfrm>
        <a:off x="7958" y="286037"/>
        <a:ext cx="3223442" cy="1934065"/>
      </dsp:txXfrm>
    </dsp:sp>
    <dsp:sp modelId="{F0F7760D-93F2-BB48-B4F0-7A1F3E236107}">
      <dsp:nvSpPr>
        <dsp:cNvPr id="0" name=""/>
        <dsp:cNvSpPr/>
      </dsp:nvSpPr>
      <dsp:spPr>
        <a:xfrm>
          <a:off x="7664091" y="1207350"/>
          <a:ext cx="71079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10791" y="45720"/>
              </a:lnTo>
            </a:path>
          </a:pathLst>
        </a:custGeom>
        <a:noFill/>
        <a:ln w="635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8000952" y="1249360"/>
        <a:ext cx="37069" cy="7421"/>
      </dsp:txXfrm>
    </dsp:sp>
    <dsp:sp modelId="{8931CB01-E2F5-AF48-BA5E-36D84CDF59AE}">
      <dsp:nvSpPr>
        <dsp:cNvPr id="0" name=""/>
        <dsp:cNvSpPr/>
      </dsp:nvSpPr>
      <dsp:spPr>
        <a:xfrm>
          <a:off x="3972792" y="286037"/>
          <a:ext cx="3693098" cy="1934065"/>
        </a:xfrm>
        <a:prstGeom prst="rect">
          <a:avLst/>
        </a:prstGeom>
        <a:gradFill rotWithShape="0">
          <a:gsLst>
            <a:gs pos="0">
              <a:schemeClr val="accent2">
                <a:hueOff val="-363841"/>
                <a:satOff val="-20982"/>
                <a:lumOff val="215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363841"/>
                <a:satOff val="-20982"/>
                <a:lumOff val="215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363841"/>
                <a:satOff val="-20982"/>
                <a:lumOff val="215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7951" tIns="165798" rIns="157951" bIns="165798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u="sng" kern="1200" dirty="0">
              <a:solidFill>
                <a:schemeClr val="tx1"/>
              </a:solidFill>
            </a:rPr>
            <a:t>Tratarla como existente, no hablar en futuro, si no en presente</a:t>
          </a:r>
          <a:r>
            <a:rPr lang="es-MX" sz="2000" kern="1200" dirty="0"/>
            <a:t>. </a:t>
          </a:r>
          <a:r>
            <a:rPr lang="es-MX" sz="2000" b="1" kern="1200" dirty="0"/>
            <a:t>Esto convence al inconsciente que le da forma y luego realiza la resonancia</a:t>
          </a:r>
          <a:r>
            <a:rPr lang="es-MX" sz="1800" b="1" kern="1200" dirty="0"/>
            <a:t>.</a:t>
          </a:r>
          <a:endParaRPr lang="en-US" sz="1800" b="1" kern="1200" dirty="0"/>
        </a:p>
      </dsp:txBody>
      <dsp:txXfrm>
        <a:off x="3972792" y="286037"/>
        <a:ext cx="3693098" cy="1934065"/>
      </dsp:txXfrm>
    </dsp:sp>
    <dsp:sp modelId="{A24E6F83-BD5F-DC48-8872-B8972C7BDDA5}">
      <dsp:nvSpPr>
        <dsp:cNvPr id="0" name=""/>
        <dsp:cNvSpPr/>
      </dsp:nvSpPr>
      <dsp:spPr>
        <a:xfrm>
          <a:off x="2897310" y="2218303"/>
          <a:ext cx="7121693" cy="847472"/>
        </a:xfrm>
        <a:custGeom>
          <a:avLst/>
          <a:gdLst/>
          <a:ahLst/>
          <a:cxnLst/>
          <a:rect l="0" t="0" r="0" b="0"/>
          <a:pathLst>
            <a:path>
              <a:moveTo>
                <a:pt x="7121693" y="0"/>
              </a:moveTo>
              <a:lnTo>
                <a:pt x="7121693" y="440836"/>
              </a:lnTo>
              <a:lnTo>
                <a:pt x="0" y="440836"/>
              </a:lnTo>
              <a:lnTo>
                <a:pt x="0" y="847472"/>
              </a:lnTo>
            </a:path>
          </a:pathLst>
        </a:custGeom>
        <a:noFill/>
        <a:ln w="635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278767" y="2638329"/>
        <a:ext cx="358781" cy="7421"/>
      </dsp:txXfrm>
    </dsp:sp>
    <dsp:sp modelId="{B5F8A6F0-AF4A-E040-A186-DE185E049E64}">
      <dsp:nvSpPr>
        <dsp:cNvPr id="0" name=""/>
        <dsp:cNvSpPr/>
      </dsp:nvSpPr>
      <dsp:spPr>
        <a:xfrm>
          <a:off x="8407282" y="286037"/>
          <a:ext cx="3223442" cy="1934065"/>
        </a:xfrm>
        <a:prstGeom prst="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7951" tIns="165798" rIns="157951" bIns="16579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/>
            <a:t>Para sentir eso ya manifestado debo moverme hacia eso, ¡Con certeza absoluta!</a:t>
          </a:r>
          <a:endParaRPr lang="en-US" sz="2400" kern="1200" dirty="0"/>
        </a:p>
      </dsp:txBody>
      <dsp:txXfrm>
        <a:off x="8407282" y="286037"/>
        <a:ext cx="3223442" cy="1934065"/>
      </dsp:txXfrm>
    </dsp:sp>
    <dsp:sp modelId="{243F447C-58BA-5E4A-94DF-A669977600F2}">
      <dsp:nvSpPr>
        <dsp:cNvPr id="0" name=""/>
        <dsp:cNvSpPr/>
      </dsp:nvSpPr>
      <dsp:spPr>
        <a:xfrm>
          <a:off x="5792821" y="4019488"/>
          <a:ext cx="72670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26708" y="45720"/>
              </a:lnTo>
            </a:path>
          </a:pathLst>
        </a:custGeom>
        <a:noFill/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137243" y="4061498"/>
        <a:ext cx="37865" cy="7421"/>
      </dsp:txXfrm>
    </dsp:sp>
    <dsp:sp modelId="{FF0F25EE-88F4-6848-89D4-35B829344884}">
      <dsp:nvSpPr>
        <dsp:cNvPr id="0" name=""/>
        <dsp:cNvSpPr/>
      </dsp:nvSpPr>
      <dsp:spPr>
        <a:xfrm>
          <a:off x="0" y="3098175"/>
          <a:ext cx="5794621" cy="1934065"/>
        </a:xfrm>
        <a:prstGeom prst="rect">
          <a:avLst/>
        </a:prstGeom>
        <a:gradFill rotWithShape="0">
          <a:gsLst>
            <a:gs pos="0">
              <a:schemeClr val="accent2">
                <a:hueOff val="-1091522"/>
                <a:satOff val="-62946"/>
                <a:lumOff val="6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091522"/>
                <a:satOff val="-62946"/>
                <a:lumOff val="6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091522"/>
                <a:satOff val="-62946"/>
                <a:lumOff val="6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7951" tIns="165798" rIns="157951" bIns="16579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/>
            <a:t>Sin dejar de atender a mi nueva  manifestación, suelto mi apego, solo visualizar la imagen y no preocuparme, pero sí </a:t>
          </a:r>
          <a:r>
            <a:rPr lang="es-MX" sz="2400" b="1" u="sng" kern="1200" dirty="0">
              <a:solidFill>
                <a:schemeClr val="tx1"/>
              </a:solidFill>
            </a:rPr>
            <a:t>ocuparme</a:t>
          </a:r>
          <a:r>
            <a:rPr lang="es-MX" sz="2400" kern="1200" dirty="0"/>
            <a:t>. Llegado el momento se manifiesta, allí entiendo todo</a:t>
          </a:r>
          <a:r>
            <a:rPr lang="es-MX" sz="1800" kern="1200" dirty="0"/>
            <a:t>.</a:t>
          </a:r>
          <a:endParaRPr lang="en-US" sz="1800" kern="1200" dirty="0"/>
        </a:p>
      </dsp:txBody>
      <dsp:txXfrm>
        <a:off x="0" y="3098175"/>
        <a:ext cx="5794621" cy="1934065"/>
      </dsp:txXfrm>
    </dsp:sp>
    <dsp:sp modelId="{489861FA-FA86-8941-A5D5-70C40F8BEA1D}">
      <dsp:nvSpPr>
        <dsp:cNvPr id="0" name=""/>
        <dsp:cNvSpPr/>
      </dsp:nvSpPr>
      <dsp:spPr>
        <a:xfrm>
          <a:off x="6551930" y="3098175"/>
          <a:ext cx="5248183" cy="1934065"/>
        </a:xfrm>
        <a:prstGeom prst="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7951" tIns="165798" rIns="157951" bIns="165798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i="1" kern="1200" dirty="0"/>
            <a:t>La forma de quitar las dudas es desarrollar una cosmovisión y comprender el proceso, casi siempre contrario a los miedos generados por tus creencias limitantes, tu educación y las tradiciones culturas, familia, amigos, etc.</a:t>
          </a:r>
          <a:endParaRPr lang="en-US" sz="2000" b="1" i="1" kern="1200" dirty="0"/>
        </a:p>
      </dsp:txBody>
      <dsp:txXfrm>
        <a:off x="6551930" y="3098175"/>
        <a:ext cx="5248183" cy="19340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361145-7357-4F2B-BA71-859BE0048033}" type="datetimeFigureOut">
              <a:rPr lang="es-MX" smtClean="0"/>
              <a:t>09/08/2025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650681-433E-47DF-ABB5-1CE1DA2896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72531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650681-433E-47DF-ABB5-1CE1DA28960C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47276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B65D78-1457-9E43-8435-8D889536B6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57A775F-69F4-494C-84F4-32783AC01C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F2EE80-2D82-7648-A109-4BF39E237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39E16-D7FA-FF4F-BD24-7798D40BBF71}" type="datetimeFigureOut">
              <a:rPr lang="es-MX" smtClean="0"/>
              <a:t>09/08/2025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45A8DA-9FFD-3641-ACCF-9716B8AAA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287A67-8C87-9D4D-9FD9-48EC061E8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4BC4B-7879-3141-AA7C-A78FE5F7CA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38306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FDD82C-5987-9848-AEAB-DD98DD651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327FA9-AA07-7943-9676-99BF094953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6B606D-D997-8546-8D76-88B39DDD9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39E16-D7FA-FF4F-BD24-7798D40BBF71}" type="datetimeFigureOut">
              <a:rPr lang="es-MX" smtClean="0"/>
              <a:t>09/08/2025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48872F-F484-F443-9463-3D2D41C0B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019889D-AD6E-7344-9CF1-51375CA9A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4BC4B-7879-3141-AA7C-A78FE5F7CA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1327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908DDA-D505-D244-B656-6037F04BA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E46FA7-ED75-734B-A692-E694AE84C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A3E6F6-0DB3-EF49-927E-041BF956F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39E16-D7FA-FF4F-BD24-7798D40BBF71}" type="datetimeFigureOut">
              <a:rPr lang="es-MX" smtClean="0"/>
              <a:t>09/08/2025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E0EDE4F-63B5-F84E-A7C4-23D591136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71E557-AA9A-E04B-BC3C-7AD79D867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4BC4B-7879-3141-AA7C-A78FE5F7CA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5506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314074-5072-4F48-A9BF-FC132365E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DDC36BF-0E8A-464E-B177-94CF1161F2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18D6A62-A3DD-3A4D-B527-27B57D82A7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D9BFB33-AEBC-B840-BB3F-7420890EB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39E16-D7FA-FF4F-BD24-7798D40BBF71}" type="datetimeFigureOut">
              <a:rPr lang="es-MX" smtClean="0"/>
              <a:t>09/08/2025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87EADD4-2885-9247-9C20-61FED478B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3FBD460-7980-0343-96A8-C20903AE3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4BC4B-7879-3141-AA7C-A78FE5F7CA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69434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04C98C-1E35-B447-9F19-43F83EE16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731F7A5-8B20-354F-B7D1-A32125E59C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03765C4-3416-824B-AFAD-AE88A7359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E62CC9E-26AC-5747-A132-731BCB02B2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4088D7C-A258-FF47-8B54-D73972C70C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E824225-82A1-8E42-BACF-EA2A571EC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39E16-D7FA-FF4F-BD24-7798D40BBF71}" type="datetimeFigureOut">
              <a:rPr lang="es-MX" smtClean="0"/>
              <a:t>09/08/2025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1EC1ABB-0177-CE4F-BA6D-DC8525224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1F1623D-7355-6244-BF53-3C5901D0B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4BC4B-7879-3141-AA7C-A78FE5F7CA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66447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62CFE4-7F47-8F44-BBA1-498386FDC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CD377FA-A2BC-7244-86AE-4E2AF151B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39E16-D7FA-FF4F-BD24-7798D40BBF71}" type="datetimeFigureOut">
              <a:rPr lang="es-MX" smtClean="0"/>
              <a:t>09/08/2025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B61EC07-A5CC-3242-8DD2-4EB892618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4AC8C4D-573D-EE4D-AB19-4E9B6F0C9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4BC4B-7879-3141-AA7C-A78FE5F7CA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5188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74038F3-D1E3-7143-8CD0-CE61300E9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39E16-D7FA-FF4F-BD24-7798D40BBF71}" type="datetimeFigureOut">
              <a:rPr lang="es-MX" smtClean="0"/>
              <a:t>09/08/2025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5E83D25-2401-FB4A-89DA-2ED63B059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0EB967D-C8B9-8146-ADD5-279F216E1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4BC4B-7879-3141-AA7C-A78FE5F7CA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2995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125FCF-DBC9-5345-BA84-21263F294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573FA0D-9E3A-3345-BA22-823CD90CC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E4A19D8-D13C-764D-A699-4A64235FBE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A7A2DAD-6401-9045-BDBD-617E0B169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39E16-D7FA-FF4F-BD24-7798D40BBF71}" type="datetimeFigureOut">
              <a:rPr lang="es-MX" smtClean="0"/>
              <a:t>09/08/2025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5F5F5E1-5B50-5A48-A07D-AAAFF335A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A639486-305A-3F43-9EE8-05D715A02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4BC4B-7879-3141-AA7C-A78FE5F7CA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44047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DF9C7A-0D9F-2F47-829A-F94AFE322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0375EC4-3364-7746-9C8B-671A1AF6DB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CCC9D2-4AEF-2146-84BA-CF6CB0F044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B3EE5FB-E8EA-BB48-A32A-983E4A496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39E16-D7FA-FF4F-BD24-7798D40BBF71}" type="datetimeFigureOut">
              <a:rPr lang="es-MX" smtClean="0"/>
              <a:t>09/08/2025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C34928-1E31-EB45-8B4E-F915E89FF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958C85F-43F9-7142-A00A-6CF25398A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4BC4B-7879-3141-AA7C-A78FE5F7CA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6204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332E9C-0DFF-8249-9FBF-1DED8C8AF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B5A454B-99F1-BD43-AED4-38D79953C1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7DFDB45-7D19-B646-B3EC-F8421A758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39E16-D7FA-FF4F-BD24-7798D40BBF71}" type="datetimeFigureOut">
              <a:rPr lang="es-MX" smtClean="0"/>
              <a:t>09/08/2025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9BB06A-BF2D-C246-8759-344AF490F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89628D-9BDF-1C4C-B6BB-3C9BB8104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4BC4B-7879-3141-AA7C-A78FE5F7CA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3241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04682A5-4E10-284B-9810-3480416C91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30861B2-AA83-0C4F-858F-B35C497B39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898C4A-9CA7-1B4F-9530-AAA297180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39E16-D7FA-FF4F-BD24-7798D40BBF71}" type="datetimeFigureOut">
              <a:rPr lang="es-MX" smtClean="0"/>
              <a:t>09/08/2025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618143-2241-D74E-B9A3-CB4B0515C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23A777-1C56-5D4A-86B2-2F40CE724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4BC4B-7879-3141-AA7C-A78FE5F7CA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62544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896E672-D1FD-3A4B-AA3D-927D18DD3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DF143A3-99EF-B64D-A56C-4CE4E3F44D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C075AB-7AD6-C94F-A626-DD4FC62995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339E16-D7FA-FF4F-BD24-7798D40BBF71}" type="datetimeFigureOut">
              <a:rPr lang="es-MX" smtClean="0"/>
              <a:t>09/08/2025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B28E516-B054-A344-B42A-3F7F489A72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3545A8D-7203-9D4E-BB5F-AE1B9081E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84BC4B-7879-3141-AA7C-A78FE5F7CA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3767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5" name="Rectangle 1034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 descr="Afantasía, qué es: por qué impide imaginar, soñar o asustarse">
            <a:extLst>
              <a:ext uri="{FF2B5EF4-FFF2-40B4-BE49-F238E27FC236}">
                <a16:creationId xmlns:a16="http://schemas.microsoft.com/office/drawing/2014/main" id="{12B4F8A7-FDA4-594C-9A18-9C8541ED3D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r="21738" b="1"/>
          <a:stretch/>
        </p:blipFill>
        <p:spPr bwMode="auto">
          <a:xfrm>
            <a:off x="-22073" y="0"/>
            <a:ext cx="5690753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35294F-D916-4844-AEA5-BA02AA3F7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8680" y="-12516"/>
            <a:ext cx="6542345" cy="685799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es-MX" sz="1800" b="1" i="1" u="sng" dirty="0" smtClean="0"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es-MX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TÉCNICA DE LA IMAGEN</a:t>
            </a:r>
            <a:endParaRPr lang="es-MX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 algn="just">
              <a:buNone/>
            </a:pPr>
            <a:endParaRPr lang="es-MX" sz="2600" b="1" i="1" u="sng" dirty="0" smtClean="0"/>
          </a:p>
          <a:p>
            <a:pPr marL="0" indent="0" algn="just">
              <a:buNone/>
            </a:pPr>
            <a:r>
              <a:rPr lang="es-MX" sz="2600" b="1" i="1" u="sng" dirty="0" smtClean="0"/>
              <a:t>Toda </a:t>
            </a:r>
            <a:r>
              <a:rPr lang="es-MX" sz="2600" b="1" i="1" u="sng" dirty="0"/>
              <a:t>realidad que podemos percibir, fue primero IMAGINADA</a:t>
            </a:r>
            <a:r>
              <a:rPr lang="es-MX" sz="2600" b="1" i="1" u="sng" dirty="0" smtClean="0"/>
              <a:t>.</a:t>
            </a:r>
            <a:endParaRPr lang="es-MX" sz="2600" b="1" i="1" u="sng" dirty="0"/>
          </a:p>
          <a:p>
            <a:pPr marL="0" indent="0">
              <a:buNone/>
            </a:pPr>
            <a:r>
              <a:rPr lang="es-MX" sz="2600" dirty="0"/>
              <a:t>Aunque tenemos cantidad de cosas que no se ven, desde los mismos pensamientos, intuiciones, emociones de dolor, de placer, estamos atados a la percepción de los 5 sentidos más comunes y básicos, aunque puedo demostrar que ninguno funciona como nos enseñaron, apenas son herramientas para poder </a:t>
            </a:r>
            <a:r>
              <a:rPr lang="es-MX" sz="2600" b="1" u="sng" dirty="0"/>
              <a:t>EXPERIMENTAR</a:t>
            </a:r>
            <a:r>
              <a:rPr lang="es-MX" sz="2600" dirty="0"/>
              <a:t>, esta frecuencia de realidad virtual. </a:t>
            </a:r>
          </a:p>
        </p:txBody>
      </p:sp>
      <p:sp>
        <p:nvSpPr>
          <p:cNvPr id="2" name="AutoShape 2" descr="blob:https://web.whatsapp.com/5e5f265f-0ecc-4d88-83a5-b4947751e8a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204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2000" b="1" u="sng" dirty="0" smtClean="0"/>
              <a:t>NEVILLE GODDARD</a:t>
            </a:r>
            <a:r>
              <a:rPr lang="es-ES" sz="2000" dirty="0"/>
              <a:t/>
            </a:r>
            <a:br>
              <a:rPr lang="es-ES" sz="2000" dirty="0"/>
            </a:br>
            <a:r>
              <a:rPr lang="es-ES" sz="2000" dirty="0"/>
              <a:t/>
            </a:r>
            <a:br>
              <a:rPr lang="es-ES" sz="2000" dirty="0"/>
            </a:br>
            <a:r>
              <a:rPr lang="es-ES" sz="2000" dirty="0"/>
              <a:t>Fue un influyente autor y orador en el ámbito del desarrollo personal y la creación de la realidad a través de la imaginación y la </a:t>
            </a:r>
            <a:r>
              <a:rPr lang="es-ES" sz="2000" dirty="0" smtClean="0"/>
              <a:t>emoción. Su </a:t>
            </a:r>
            <a:r>
              <a:rPr lang="es-ES" sz="2000" dirty="0"/>
              <a:t>obra </a:t>
            </a:r>
            <a:r>
              <a:rPr lang="es-ES" sz="2000" b="1" i="1" dirty="0" smtClean="0"/>
              <a:t>"SENTIR ES EL SECRETO" </a:t>
            </a:r>
            <a:r>
              <a:rPr lang="es-ES" sz="2000" dirty="0" smtClean="0"/>
              <a:t>se </a:t>
            </a:r>
            <a:r>
              <a:rPr lang="es-ES" sz="2000" dirty="0"/>
              <a:t>centra en la idea de que nuestras emociones y sentimientos son la clave para manifestar nuestros deseos en la realidad.</a:t>
            </a:r>
            <a:r>
              <a:rPr lang="es-ES" sz="2000" dirty="0"/>
              <a:t/>
            </a:r>
            <a:br>
              <a:rPr lang="es-ES" sz="2000" dirty="0"/>
            </a:br>
            <a:r>
              <a:rPr lang="es-ES" sz="2000" dirty="0"/>
              <a:t/>
            </a:r>
            <a:br>
              <a:rPr lang="es-ES" sz="2000" dirty="0"/>
            </a:br>
            <a:r>
              <a:rPr lang="es-ES" sz="2000" b="1" dirty="0"/>
              <a:t>1. </a:t>
            </a:r>
            <a:r>
              <a:rPr lang="es-ES" sz="2000" b="1" dirty="0" smtClean="0"/>
              <a:t>Introducción</a:t>
            </a:r>
            <a:r>
              <a:rPr lang="es-ES" sz="2000" dirty="0"/>
              <a:t/>
            </a:r>
            <a:br>
              <a:rPr lang="es-ES" sz="2000" dirty="0"/>
            </a:br>
            <a:r>
              <a:rPr lang="es-ES" sz="2000" dirty="0"/>
              <a:t/>
            </a:r>
            <a:br>
              <a:rPr lang="es-ES" sz="2000" dirty="0"/>
            </a:br>
            <a:r>
              <a:rPr lang="es-ES" sz="2000" dirty="0"/>
              <a:t>E</a:t>
            </a:r>
            <a:r>
              <a:rPr lang="es-ES" sz="2000" dirty="0" smtClean="0"/>
              <a:t>nfoque </a:t>
            </a:r>
            <a:r>
              <a:rPr lang="es-ES" sz="2000" dirty="0"/>
              <a:t>en la</a:t>
            </a:r>
            <a:r>
              <a:rPr lang="es-ES" sz="2000" b="1" i="1" u="sng" dirty="0"/>
              <a:t> </a:t>
            </a:r>
            <a:r>
              <a:rPr lang="es-ES" sz="2000" dirty="0" smtClean="0"/>
              <a:t>imaginación y el sentimiento, como herramientas fundamentales </a:t>
            </a:r>
            <a:r>
              <a:rPr lang="es-ES" sz="2000" dirty="0"/>
              <a:t>para la creación de la realidad</a:t>
            </a:r>
            <a:r>
              <a:rPr lang="es-ES" sz="2000" dirty="0" smtClean="0"/>
              <a:t>.</a:t>
            </a:r>
            <a:r>
              <a:rPr lang="es-ES" sz="2000" dirty="0"/>
              <a:t/>
            </a:r>
            <a:br>
              <a:rPr lang="es-ES" sz="2000" dirty="0"/>
            </a:br>
            <a:r>
              <a:rPr lang="es-ES" sz="2000" dirty="0"/>
              <a:t/>
            </a:r>
            <a:br>
              <a:rPr lang="es-ES" sz="2000" dirty="0"/>
            </a:br>
            <a:r>
              <a:rPr lang="es-ES" sz="2000" b="1" dirty="0"/>
              <a:t>2. Conceptos Clave de "Sentir es el secreto</a:t>
            </a:r>
            <a:r>
              <a:rPr lang="es-ES" sz="2000" b="1" dirty="0" smtClean="0"/>
              <a:t>”</a:t>
            </a:r>
          </a:p>
          <a:p>
            <a:pPr marL="0" indent="0">
              <a:buNone/>
            </a:pPr>
            <a:r>
              <a:rPr lang="es-ES" sz="2000" dirty="0" smtClean="0"/>
              <a:t>⁃ </a:t>
            </a:r>
            <a:r>
              <a:rPr lang="es-ES" sz="2000" dirty="0"/>
              <a:t>La importancia del sentimiento: </a:t>
            </a:r>
            <a:r>
              <a:rPr lang="es-ES" sz="2000" dirty="0"/>
              <a:t>E</a:t>
            </a:r>
            <a:r>
              <a:rPr lang="es-ES" sz="2000" dirty="0" smtClean="0"/>
              <a:t>l </a:t>
            </a:r>
            <a:r>
              <a:rPr lang="es-ES" sz="2000" dirty="0"/>
              <a:t>sentimiento es más poderoso que el pensamiento. Lo que verdaderamente importa es cómo nos sentimos acerca de nuestros deseos.</a:t>
            </a:r>
            <a:r>
              <a:rPr lang="es-ES" sz="2000" dirty="0"/>
              <a:t/>
            </a:r>
            <a:br>
              <a:rPr lang="es-ES" sz="2000" dirty="0"/>
            </a:br>
            <a:r>
              <a:rPr lang="es-ES" sz="2000" dirty="0"/>
              <a:t/>
            </a:r>
            <a:br>
              <a:rPr lang="es-ES" sz="2000" dirty="0"/>
            </a:br>
            <a:r>
              <a:rPr lang="es-ES" sz="2000" dirty="0"/>
              <a:t>⁃ La imaginación y la visualización: </a:t>
            </a:r>
            <a:r>
              <a:rPr lang="es-ES" sz="2000" dirty="0" smtClean="0"/>
              <a:t>Nombra a </a:t>
            </a:r>
            <a:r>
              <a:rPr lang="es-ES" sz="2000" dirty="0"/>
              <a:t>los deseos como si ya se hubieran realizado, </a:t>
            </a:r>
            <a:r>
              <a:rPr lang="es-ES" sz="2000" dirty="0" smtClean="0"/>
              <a:t>busca </a:t>
            </a:r>
            <a:r>
              <a:rPr lang="es-ES" sz="2000" dirty="0"/>
              <a:t>el sentimiento que debe acompañar </a:t>
            </a:r>
            <a:r>
              <a:rPr lang="es-ES" sz="2000" dirty="0" smtClean="0"/>
              <a:t>esta </a:t>
            </a:r>
            <a:r>
              <a:rPr lang="es-ES" sz="2000" dirty="0"/>
              <a:t>visualización</a:t>
            </a:r>
            <a:r>
              <a:rPr lang="es-ES" sz="2000" dirty="0" smtClean="0"/>
              <a:t>.</a:t>
            </a:r>
            <a:r>
              <a:rPr lang="es-ES" sz="2000" dirty="0"/>
              <a:t/>
            </a:r>
            <a:br>
              <a:rPr lang="es-ES" sz="2000" dirty="0"/>
            </a:br>
            <a:r>
              <a:rPr lang="es-ES" sz="2000" b="1" dirty="0"/>
              <a:t/>
            </a:r>
            <a:br>
              <a:rPr lang="es-ES" sz="2000" b="1" dirty="0"/>
            </a:br>
            <a:r>
              <a:rPr lang="es-ES" sz="2000" b="1" dirty="0"/>
              <a:t>3. El Proceso de </a:t>
            </a:r>
            <a:r>
              <a:rPr lang="es-ES" sz="2000" b="1" dirty="0" smtClean="0"/>
              <a:t>Manifestación</a:t>
            </a:r>
            <a:r>
              <a:rPr lang="es-ES" sz="2000" b="1" dirty="0"/>
              <a:t/>
            </a:r>
            <a:br>
              <a:rPr lang="es-ES" sz="2000" b="1" dirty="0"/>
            </a:br>
            <a:r>
              <a:rPr lang="es-ES" sz="2000" dirty="0"/>
              <a:t/>
            </a:r>
            <a:br>
              <a:rPr lang="es-ES" sz="2000" dirty="0"/>
            </a:br>
            <a:r>
              <a:rPr lang="es-ES" sz="2000" dirty="0"/>
              <a:t>⁃ Imaginación efectiva: </a:t>
            </a:r>
            <a:r>
              <a:rPr lang="es-ES" sz="2000" dirty="0" smtClean="0"/>
              <a:t>¿Cómo </a:t>
            </a:r>
            <a:r>
              <a:rPr lang="es-ES" sz="2000" dirty="0"/>
              <a:t>se puede utilizar la imaginación de manera consciente para crear experiencias </a:t>
            </a:r>
            <a:r>
              <a:rPr lang="es-ES" sz="2000" dirty="0" smtClean="0"/>
              <a:t>deseadas?</a:t>
            </a:r>
            <a:r>
              <a:rPr lang="es-ES" sz="2000" dirty="0"/>
              <a:t/>
            </a:r>
            <a:br>
              <a:rPr lang="es-ES" sz="2000" dirty="0"/>
            </a:br>
            <a:r>
              <a:rPr lang="es-ES" sz="2000" dirty="0"/>
              <a:t/>
            </a:r>
            <a:br>
              <a:rPr lang="es-ES" sz="2000" dirty="0"/>
            </a:br>
            <a:r>
              <a:rPr lang="es-ES" sz="2000" dirty="0"/>
              <a:t>⁃ Emoción y Creación: </a:t>
            </a:r>
            <a:r>
              <a:rPr lang="es-ES" sz="2000" dirty="0" smtClean="0"/>
              <a:t>¿</a:t>
            </a:r>
            <a:r>
              <a:rPr lang="es-ES" sz="2000" dirty="0"/>
              <a:t>C</a:t>
            </a:r>
            <a:r>
              <a:rPr lang="es-ES" sz="2000" dirty="0" smtClean="0"/>
              <a:t>ómo </a:t>
            </a:r>
            <a:r>
              <a:rPr lang="es-ES" sz="2000" dirty="0"/>
              <a:t>la intensidad del sentimiento es crucial para "sentir" la realidad que se desea </a:t>
            </a:r>
            <a:r>
              <a:rPr lang="es-ES" sz="2000" dirty="0" smtClean="0"/>
              <a:t>manifestar</a:t>
            </a:r>
            <a:r>
              <a:rPr lang="es-ES" sz="1800" dirty="0"/>
              <a:t>?</a:t>
            </a:r>
            <a:endParaRPr lang="es-ES" sz="1800" dirty="0" smtClean="0"/>
          </a:p>
          <a:p>
            <a:pPr marL="0" indent="0">
              <a:buNone/>
            </a:pPr>
            <a:r>
              <a:rPr lang="es-ES" sz="1800" dirty="0"/>
              <a:t/>
            </a:r>
            <a:br>
              <a:rPr lang="es-ES" sz="1800" dirty="0"/>
            </a:br>
            <a:r>
              <a:rPr lang="es-ES" sz="1600" dirty="0"/>
              <a:t/>
            </a:r>
            <a:br>
              <a:rPr lang="es-ES" sz="1600" dirty="0"/>
            </a:br>
            <a:endParaRPr lang="es-MX" sz="1400" dirty="0"/>
          </a:p>
        </p:txBody>
      </p:sp>
    </p:spTree>
    <p:extLst>
      <p:ext uri="{BB962C8B-B14F-4D97-AF65-F5344CB8AC3E}">
        <p14:creationId xmlns:p14="http://schemas.microsoft.com/office/powerpoint/2010/main" val="11091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2400" b="1" dirty="0"/>
              <a:t>4. Técnicas Prácticas:</a:t>
            </a:r>
            <a:r>
              <a:rPr lang="es-ES" sz="2400" dirty="0"/>
              <a:t/>
            </a:r>
            <a:br>
              <a:rPr lang="es-ES" sz="2400" dirty="0"/>
            </a:br>
            <a:r>
              <a:rPr lang="es-ES" sz="2400" dirty="0"/>
              <a:t/>
            </a:r>
            <a:br>
              <a:rPr lang="es-ES" sz="2400" dirty="0"/>
            </a:br>
            <a:r>
              <a:rPr lang="es-ES" sz="2400" dirty="0"/>
              <a:t>⁃ Ejercicios de visualización: ejemplos de ejercicios que las personas pueden realizar para practicar sus habilidades de manifestación.</a:t>
            </a:r>
            <a:br>
              <a:rPr lang="es-ES" sz="2400" dirty="0"/>
            </a:br>
            <a:r>
              <a:rPr lang="es-ES" sz="2400" dirty="0"/>
              <a:t/>
            </a:r>
            <a:br>
              <a:rPr lang="es-ES" sz="2400" dirty="0"/>
            </a:br>
            <a:r>
              <a:rPr lang="es-ES" sz="2400" dirty="0"/>
              <a:t>⁃ La técnica del "Estado del deseo cumplido". Como </a:t>
            </a:r>
            <a:r>
              <a:rPr lang="es-ES" sz="2400" dirty="0" err="1"/>
              <a:t>Goddard</a:t>
            </a:r>
            <a:r>
              <a:rPr lang="es-ES" sz="2400" dirty="0"/>
              <a:t> sugiere, la clave es sentir y vivir como si el deseo ya se hubiera cumplido.</a:t>
            </a:r>
          </a:p>
          <a:p>
            <a:pPr marL="0" indent="0">
              <a:buNone/>
            </a:pPr>
            <a:r>
              <a:rPr lang="es-ES" sz="2400" dirty="0"/>
              <a:t/>
            </a:r>
            <a:br>
              <a:rPr lang="es-ES" sz="2400" dirty="0"/>
            </a:br>
            <a:r>
              <a:rPr lang="es-ES" sz="2400" dirty="0"/>
              <a:t/>
            </a:r>
            <a:br>
              <a:rPr lang="es-ES" sz="2400" dirty="0"/>
            </a:br>
            <a:r>
              <a:rPr lang="es-ES" sz="2400" b="1" dirty="0"/>
              <a:t>5. Ejemplos y Testimonios</a:t>
            </a:r>
            <a:r>
              <a:rPr lang="es-ES" sz="2400" dirty="0"/>
              <a:t/>
            </a:r>
            <a:br>
              <a:rPr lang="es-ES" sz="2400" dirty="0"/>
            </a:br>
            <a:r>
              <a:rPr lang="es-ES" sz="2400" dirty="0"/>
              <a:t/>
            </a:r>
            <a:br>
              <a:rPr lang="es-ES" sz="2400" dirty="0"/>
            </a:br>
            <a:r>
              <a:rPr lang="es-ES" sz="2400" dirty="0"/>
              <a:t>⁃ Casos de éxito: </a:t>
            </a:r>
            <a:r>
              <a:rPr lang="es-ES" sz="2400" dirty="0" smtClean="0"/>
              <a:t>historias </a:t>
            </a:r>
            <a:r>
              <a:rPr lang="es-ES" sz="2400" dirty="0"/>
              <a:t>de personas que han aplicado los principios de </a:t>
            </a:r>
            <a:r>
              <a:rPr lang="es-ES" sz="2400" dirty="0" err="1"/>
              <a:t>Goddard</a:t>
            </a:r>
            <a:r>
              <a:rPr lang="es-ES" sz="2400" dirty="0"/>
              <a:t> y han logrado manifestar cambios significativos en sus vidas.</a:t>
            </a:r>
            <a:br>
              <a:rPr lang="es-ES" sz="2400" dirty="0"/>
            </a:br>
            <a:r>
              <a:rPr lang="es-ES" sz="2400" dirty="0"/>
              <a:t/>
            </a:r>
            <a:br>
              <a:rPr lang="es-ES" sz="2400" dirty="0"/>
            </a:br>
            <a:r>
              <a:rPr lang="es-ES" sz="2400" dirty="0"/>
              <a:t>⁃ Reflexión sobre el impacto emocional: </a:t>
            </a:r>
            <a:r>
              <a:rPr lang="es-ES" sz="2400" dirty="0" smtClean="0"/>
              <a:t>reflexionar </a:t>
            </a:r>
            <a:r>
              <a:rPr lang="es-ES" sz="2400" dirty="0"/>
              <a:t>sobre cómo sus propios sentimientos han influido en sus experiencias.</a:t>
            </a:r>
            <a:br>
              <a:rPr lang="es-ES" sz="2400" dirty="0"/>
            </a:br>
            <a:r>
              <a:rPr lang="es-ES" sz="2400" dirty="0"/>
              <a:t/>
            </a:r>
            <a:br>
              <a:rPr lang="es-ES" sz="2400" dirty="0"/>
            </a:br>
            <a:endParaRPr lang="es-MX" sz="2400" dirty="0"/>
          </a:p>
          <a:p>
            <a:pPr marL="0" indent="0">
              <a:buNone/>
            </a:pPr>
            <a:r>
              <a:rPr lang="es-ES" sz="2400" dirty="0"/>
              <a:t/>
            </a:r>
            <a:br>
              <a:rPr lang="es-ES" sz="2400" dirty="0"/>
            </a:br>
            <a:r>
              <a:rPr lang="es-ES" sz="1600" dirty="0"/>
              <a:t/>
            </a:r>
            <a:br>
              <a:rPr lang="es-ES" sz="1600" dirty="0"/>
            </a:br>
            <a:endParaRPr lang="es-MX" sz="1400" dirty="0"/>
          </a:p>
        </p:txBody>
      </p:sp>
    </p:spTree>
    <p:extLst>
      <p:ext uri="{BB962C8B-B14F-4D97-AF65-F5344CB8AC3E}">
        <p14:creationId xmlns:p14="http://schemas.microsoft.com/office/powerpoint/2010/main" val="299799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3CE851-3A13-BF49-B6BD-74671AE3F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Puntos clave para la técnica de la imagen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D343AEB7-3218-42F7-E8C0-AABDEF294E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557358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2030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5BB256-314C-9847-B95C-11DEEC141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972" y="190953"/>
            <a:ext cx="10515600" cy="1325563"/>
          </a:xfrm>
        </p:spPr>
        <p:txBody>
          <a:bodyPr>
            <a:normAutofit/>
          </a:bodyPr>
          <a:lstStyle/>
          <a:p>
            <a:r>
              <a:rPr lang="es-MX" sz="4800" dirty="0"/>
              <a:t>Puntos clave para la técnica de la imagen</a:t>
            </a:r>
          </a:p>
        </p:txBody>
      </p:sp>
      <p:graphicFrame>
        <p:nvGraphicFramePr>
          <p:cNvPr id="4" name="Marcador de contenido 2">
            <a:extLst>
              <a:ext uri="{FF2B5EF4-FFF2-40B4-BE49-F238E27FC236}">
                <a16:creationId xmlns:a16="http://schemas.microsoft.com/office/drawing/2014/main" id="{E7659BCA-2D6D-4B4C-B5F7-9108ADFA3D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4888743"/>
              </p:ext>
            </p:extLst>
          </p:nvPr>
        </p:nvGraphicFramePr>
        <p:xfrm>
          <a:off x="217715" y="1393371"/>
          <a:ext cx="11800114" cy="5181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2906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curvado 12"/>
          <p:cNvCxnSpPr>
            <a:cxnSpLocks/>
            <a:endCxn id="32" idx="3"/>
          </p:cNvCxnSpPr>
          <p:nvPr/>
        </p:nvCxnSpPr>
        <p:spPr>
          <a:xfrm flipV="1">
            <a:off x="2514231" y="652096"/>
            <a:ext cx="4886704" cy="1619924"/>
          </a:xfrm>
          <a:prstGeom prst="curvedConnector2">
            <a:avLst/>
          </a:prstGeom>
          <a:ln w="76200">
            <a:solidFill>
              <a:srgbClr val="0070C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angular 13"/>
          <p:cNvCxnSpPr>
            <a:cxnSpLocks/>
          </p:cNvCxnSpPr>
          <p:nvPr/>
        </p:nvCxnSpPr>
        <p:spPr>
          <a:xfrm rot="5400000" flipH="1" flipV="1">
            <a:off x="6392875" y="-2140622"/>
            <a:ext cx="2638530" cy="7735794"/>
          </a:xfrm>
          <a:prstGeom prst="bentConnector4">
            <a:avLst>
              <a:gd name="adj1" fmla="val -46377"/>
              <a:gd name="adj2" fmla="val 105786"/>
            </a:avLst>
          </a:prstGeom>
          <a:ln w="381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ángulo redondeado 14"/>
          <p:cNvSpPr/>
          <p:nvPr/>
        </p:nvSpPr>
        <p:spPr>
          <a:xfrm>
            <a:off x="0" y="262175"/>
            <a:ext cx="12217975" cy="350988"/>
          </a:xfrm>
          <a:prstGeom prst="roundRect">
            <a:avLst/>
          </a:prstGeom>
          <a:solidFill>
            <a:srgbClr val="002060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17" name="Arco de bloque 16"/>
          <p:cNvSpPr/>
          <p:nvPr/>
        </p:nvSpPr>
        <p:spPr>
          <a:xfrm>
            <a:off x="718295" y="1285919"/>
            <a:ext cx="5783798" cy="1049159"/>
          </a:xfrm>
          <a:prstGeom prst="blockArc">
            <a:avLst>
              <a:gd name="adj1" fmla="val 8203409"/>
              <a:gd name="adj2" fmla="val 7405561"/>
              <a:gd name="adj3" fmla="val 0"/>
            </a:avLst>
          </a:prstGeom>
          <a:solidFill>
            <a:srgbClr val="FFFF00"/>
          </a:solidFill>
          <a:ln w="76200"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cxnSp>
        <p:nvCxnSpPr>
          <p:cNvPr id="23" name="Conector recto de flecha 22"/>
          <p:cNvCxnSpPr>
            <a:cxnSpLocks/>
            <a:stCxn id="40" idx="0"/>
          </p:cNvCxnSpPr>
          <p:nvPr/>
        </p:nvCxnSpPr>
        <p:spPr>
          <a:xfrm flipV="1">
            <a:off x="10291171" y="443340"/>
            <a:ext cx="0" cy="119185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uadro de texto 14"/>
          <p:cNvSpPr txBox="1"/>
          <p:nvPr/>
        </p:nvSpPr>
        <p:spPr>
          <a:xfrm>
            <a:off x="7818342" y="580022"/>
            <a:ext cx="1817957" cy="37483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PERTURBACIÓN</a:t>
            </a:r>
            <a:endParaRPr lang="es-MX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Cuadro de texto 16"/>
          <p:cNvSpPr txBox="1"/>
          <p:nvPr/>
        </p:nvSpPr>
        <p:spPr>
          <a:xfrm>
            <a:off x="1071407" y="736663"/>
            <a:ext cx="2972501" cy="510323"/>
          </a:xfrm>
          <a:prstGeom prst="rect">
            <a:avLst/>
          </a:prstGeom>
          <a:solidFill>
            <a:srgbClr val="D1B2E8"/>
          </a:solidFill>
          <a:ln w="76200">
            <a:solidFill>
              <a:schemeClr val="bg1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600" b="1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CAMPO BIOENERGÉTICO</a:t>
            </a:r>
            <a:endParaRPr lang="es-MX" sz="1600" dirty="0">
              <a:solidFill>
                <a:srgbClr val="002060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Cuadro de texto 18"/>
          <p:cNvSpPr txBox="1"/>
          <p:nvPr/>
        </p:nvSpPr>
        <p:spPr>
          <a:xfrm>
            <a:off x="4308118" y="580022"/>
            <a:ext cx="1817957" cy="37483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INFORMACIÓN</a:t>
            </a:r>
            <a:endParaRPr lang="es-MX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Cuadro de texto 22"/>
          <p:cNvSpPr txBox="1"/>
          <p:nvPr/>
        </p:nvSpPr>
        <p:spPr>
          <a:xfrm>
            <a:off x="6474503" y="1464125"/>
            <a:ext cx="1419880" cy="36301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INTENCIÓN </a:t>
            </a:r>
            <a:endParaRPr lang="es-MX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Anillo 31"/>
          <p:cNvSpPr/>
          <p:nvPr/>
        </p:nvSpPr>
        <p:spPr>
          <a:xfrm>
            <a:off x="7282489" y="0"/>
            <a:ext cx="808800" cy="763978"/>
          </a:xfrm>
          <a:prstGeom prst="donut">
            <a:avLst>
              <a:gd name="adj" fmla="val 80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33" name="Elipse 32"/>
          <p:cNvSpPr/>
          <p:nvPr/>
        </p:nvSpPr>
        <p:spPr>
          <a:xfrm>
            <a:off x="7574427" y="285054"/>
            <a:ext cx="252128" cy="2202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34" name="Anillo 33"/>
          <p:cNvSpPr/>
          <p:nvPr/>
        </p:nvSpPr>
        <p:spPr>
          <a:xfrm>
            <a:off x="7401919" y="142526"/>
            <a:ext cx="568504" cy="504550"/>
          </a:xfrm>
          <a:prstGeom prst="donut">
            <a:avLst>
              <a:gd name="adj" fmla="val 95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7" name="CuadroTexto 6"/>
          <p:cNvSpPr txBox="1"/>
          <p:nvPr/>
        </p:nvSpPr>
        <p:spPr>
          <a:xfrm>
            <a:off x="25975" y="4452479"/>
            <a:ext cx="12192000" cy="2292935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es-MX" sz="28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¿CÓMO SE MANIFIESTA NUESTRA REALIDAD?</a:t>
            </a:r>
          </a:p>
          <a:p>
            <a:pPr marL="514350" indent="-514350" algn="just"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s-MX" sz="32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Coherente. </a:t>
            </a:r>
          </a:p>
          <a:p>
            <a:pPr marL="514350" indent="-514350" algn="just"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s-MX" sz="32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alta densidad informacional.</a:t>
            </a:r>
          </a:p>
          <a:p>
            <a:pPr marL="514350" indent="-514350" algn="just"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s-MX" sz="32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alta frecuencia (mayor vibración, más sutil).</a:t>
            </a:r>
          </a:p>
        </p:txBody>
      </p:sp>
      <p:sp>
        <p:nvSpPr>
          <p:cNvPr id="59" name="Rectángulo 58"/>
          <p:cNvSpPr/>
          <p:nvPr/>
        </p:nvSpPr>
        <p:spPr>
          <a:xfrm>
            <a:off x="-55638" y="-61896"/>
            <a:ext cx="8340102" cy="42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REALIDAD PERCEPTUAL - MANIFESTACIÓN</a:t>
            </a:r>
            <a:endParaRPr lang="es-MX" sz="1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5" name="Picture 2" descr="https://scontent.fjal1-1.fna.fbcdn.net/v/t34.0-12/20067723_10213961844019114_220795898_n.png?oh=bd891f3cfc49f092c7f4162a7e207826&amp;oe=5973DAC9">
            <a:extLst>
              <a:ext uri="{FF2B5EF4-FFF2-40B4-BE49-F238E27FC236}">
                <a16:creationId xmlns:a16="http://schemas.microsoft.com/office/drawing/2014/main" id="{57AF11AF-9331-4AC3-BDC9-81DDD99D54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187" y="2272020"/>
            <a:ext cx="1537216" cy="206787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CA2520B5-DC68-4EEE-B595-938F88CB79D7}"/>
              </a:ext>
            </a:extLst>
          </p:cNvPr>
          <p:cNvSpPr/>
          <p:nvPr/>
        </p:nvSpPr>
        <p:spPr>
          <a:xfrm>
            <a:off x="2528026" y="2544472"/>
            <a:ext cx="272793" cy="288518"/>
          </a:xfrm>
          <a:prstGeom prst="ellipse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latin typeface="Arial Black" panose="020B0A04020102020204" pitchFamily="34" charset="0"/>
            </a:endParaRPr>
          </a:p>
        </p:txBody>
      </p:sp>
      <p:sp>
        <p:nvSpPr>
          <p:cNvPr id="40" name="Cuadro de texto 12">
            <a:extLst>
              <a:ext uri="{FF2B5EF4-FFF2-40B4-BE49-F238E27FC236}">
                <a16:creationId xmlns:a16="http://schemas.microsoft.com/office/drawing/2014/main" id="{055F1FC4-58CD-48A3-A0E5-B3BCA4D0E19B}"/>
              </a:ext>
            </a:extLst>
          </p:cNvPr>
          <p:cNvSpPr txBox="1"/>
          <p:nvPr/>
        </p:nvSpPr>
        <p:spPr>
          <a:xfrm>
            <a:off x="9070848" y="1635194"/>
            <a:ext cx="2440646" cy="136637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7620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CAMPO INFORMACIONAL DEL MULTIVERSO (CIM)</a:t>
            </a:r>
            <a:r>
              <a:rPr lang="es-MX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s-MX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LATTICE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s-MX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8" name="Conector recto de flecha 37"/>
          <p:cNvCxnSpPr>
            <a:cxnSpLocks/>
            <a:stCxn id="3" idx="6"/>
          </p:cNvCxnSpPr>
          <p:nvPr/>
        </p:nvCxnSpPr>
        <p:spPr>
          <a:xfrm>
            <a:off x="2800819" y="2688731"/>
            <a:ext cx="879388" cy="191356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de flecha 36">
            <a:extLst>
              <a:ext uri="{FF2B5EF4-FFF2-40B4-BE49-F238E27FC236}">
                <a16:creationId xmlns:a16="http://schemas.microsoft.com/office/drawing/2014/main" id="{4669EF1A-6A23-434D-B1D3-BF45E27DBB57}"/>
              </a:ext>
            </a:extLst>
          </p:cNvPr>
          <p:cNvCxnSpPr/>
          <p:nvPr/>
        </p:nvCxnSpPr>
        <p:spPr>
          <a:xfrm flipV="1">
            <a:off x="3933337" y="2702170"/>
            <a:ext cx="0" cy="326974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lipse 1">
            <a:extLst>
              <a:ext uri="{FF2B5EF4-FFF2-40B4-BE49-F238E27FC236}">
                <a16:creationId xmlns:a16="http://schemas.microsoft.com/office/drawing/2014/main" id="{13BD8B2C-4135-45CA-A429-92BD3BF64A74}"/>
              </a:ext>
            </a:extLst>
          </p:cNvPr>
          <p:cNvSpPr/>
          <p:nvPr/>
        </p:nvSpPr>
        <p:spPr>
          <a:xfrm rot="21260725">
            <a:off x="-363887" y="793913"/>
            <a:ext cx="2132252" cy="3754174"/>
          </a:xfrm>
          <a:prstGeom prst="ellipse">
            <a:avLst/>
          </a:prstGeom>
          <a:scene3d>
            <a:camera prst="perspectiveContrastingRightFacing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RESONANCIA ADAPTATIVA DE FASE CONJUGADA</a:t>
            </a:r>
            <a:endParaRPr lang="es-MX" sz="1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Flecha: hacia la izquierda 4">
            <a:extLst>
              <a:ext uri="{FF2B5EF4-FFF2-40B4-BE49-F238E27FC236}">
                <a16:creationId xmlns:a16="http://schemas.microsoft.com/office/drawing/2014/main" id="{A1D49E19-53EB-4FFC-91F8-5B1FA67C8CC7}"/>
              </a:ext>
            </a:extLst>
          </p:cNvPr>
          <p:cNvSpPr/>
          <p:nvPr/>
        </p:nvSpPr>
        <p:spPr>
          <a:xfrm>
            <a:off x="1250529" y="2625254"/>
            <a:ext cx="902648" cy="480806"/>
          </a:xfrm>
          <a:prstGeom prst="leftArrow">
            <a:avLst/>
          </a:prstGeom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75" name="Conector recto 74">
            <a:extLst>
              <a:ext uri="{FF2B5EF4-FFF2-40B4-BE49-F238E27FC236}">
                <a16:creationId xmlns:a16="http://schemas.microsoft.com/office/drawing/2014/main" id="{96B1AC67-87AD-4929-9DD8-41E0020CAA0B}"/>
              </a:ext>
            </a:extLst>
          </p:cNvPr>
          <p:cNvCxnSpPr>
            <a:cxnSpLocks/>
          </p:cNvCxnSpPr>
          <p:nvPr/>
        </p:nvCxnSpPr>
        <p:spPr>
          <a:xfrm flipH="1">
            <a:off x="2597616" y="311073"/>
            <a:ext cx="5180768" cy="1935191"/>
          </a:xfrm>
          <a:prstGeom prst="line">
            <a:avLst/>
          </a:prstGeom>
          <a:ln w="762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orazón 30"/>
          <p:cNvSpPr/>
          <p:nvPr/>
        </p:nvSpPr>
        <p:spPr>
          <a:xfrm>
            <a:off x="3485953" y="2652925"/>
            <a:ext cx="856613" cy="634536"/>
          </a:xfrm>
          <a:prstGeom prst="hear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39" name="Cuadro de texto 14">
            <a:extLst>
              <a:ext uri="{FF2B5EF4-FFF2-40B4-BE49-F238E27FC236}">
                <a16:creationId xmlns:a16="http://schemas.microsoft.com/office/drawing/2014/main" id="{09B9148F-19A1-4766-A372-30980D658564}"/>
              </a:ext>
            </a:extLst>
          </p:cNvPr>
          <p:cNvSpPr txBox="1"/>
          <p:nvPr/>
        </p:nvSpPr>
        <p:spPr>
          <a:xfrm>
            <a:off x="4717241" y="3399530"/>
            <a:ext cx="4934404" cy="69995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b="1" dirty="0">
                <a:ea typeface="Calibri" panose="020F0502020204030204" pitchFamily="34" charset="0"/>
                <a:cs typeface="Times New Roman" panose="02020603050405020304" pitchFamily="18" charset="0"/>
              </a:rPr>
              <a:t>EL CORAZÓN ES EL ÚNICO ÓRGANO QUE SE CONECTA DIRECTO A LA CONCIENCIA</a:t>
            </a:r>
            <a:endParaRPr lang="es-MX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1" name="Conector recto de flecha 40">
            <a:extLst>
              <a:ext uri="{FF2B5EF4-FFF2-40B4-BE49-F238E27FC236}">
                <a16:creationId xmlns:a16="http://schemas.microsoft.com/office/drawing/2014/main" id="{24874273-3E3F-4401-A1E6-93556139D12F}"/>
              </a:ext>
            </a:extLst>
          </p:cNvPr>
          <p:cNvCxnSpPr>
            <a:cxnSpLocks/>
            <a:endCxn id="39" idx="1"/>
          </p:cNvCxnSpPr>
          <p:nvPr/>
        </p:nvCxnSpPr>
        <p:spPr>
          <a:xfrm>
            <a:off x="4121688" y="2865657"/>
            <a:ext cx="595553" cy="883853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321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35294F-D916-4844-AEA5-BA02AA3F7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786" y="1628252"/>
            <a:ext cx="5310177" cy="425271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MX" sz="2000" dirty="0"/>
              <a:t>Basta de hacer lo que no me gusta, basta de repetir siempre lo mismo, somos LA ÚNICA CONCIENCIA EXPERIMENTANDO.</a:t>
            </a:r>
          </a:p>
          <a:p>
            <a:pPr marL="0" indent="0">
              <a:buNone/>
            </a:pPr>
            <a:endParaRPr lang="es-MX" sz="2000" dirty="0"/>
          </a:p>
          <a:p>
            <a:pPr marL="0" indent="0">
              <a:buNone/>
            </a:pPr>
            <a:r>
              <a:rPr lang="es-MX" sz="2000" dirty="0"/>
              <a:t>Se empieza en un plano más sutil que es el de la imaginación, ese plano es individual, es decir que yo solo lo percibo. Para pasar de lo invisible a lo visible, el salto es la síntesis de energía; sutil (</a:t>
            </a:r>
            <a:r>
              <a:rPr lang="es-MX" sz="2000" dirty="0" err="1"/>
              <a:t>Lattice</a:t>
            </a:r>
            <a:r>
              <a:rPr lang="es-MX" sz="2000" dirty="0"/>
              <a:t>), campo neuronal (electromagnético) y la resonancia para ajustarlo a esta escala.</a:t>
            </a:r>
          </a:p>
          <a:p>
            <a:pPr marL="0" indent="0">
              <a:buNone/>
            </a:pPr>
            <a:endParaRPr lang="es-MX" sz="2000" dirty="0"/>
          </a:p>
          <a:p>
            <a:pPr marL="0" indent="0">
              <a:buNone/>
            </a:pPr>
            <a:r>
              <a:rPr lang="es-MX" sz="2000" b="1" dirty="0"/>
              <a:t>¡ENTONCES MANIFIESTA TODO LO QUE TE GUSTA, PARA PODER EXPERIMENTARLO CON PLACER!</a:t>
            </a:r>
          </a:p>
        </p:txBody>
      </p:sp>
      <p:pic>
        <p:nvPicPr>
          <p:cNvPr id="2050" name="Picture 2" descr="Afantasía, qué es: por qué impide imaginar, soñar o asustarse">
            <a:extLst>
              <a:ext uri="{FF2B5EF4-FFF2-40B4-BE49-F238E27FC236}">
                <a16:creationId xmlns:a16="http://schemas.microsoft.com/office/drawing/2014/main" id="{22876191-AB09-5F4A-8E61-8BDBDB707C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63" r="18723" b="1"/>
          <a:stretch/>
        </p:blipFill>
        <p:spPr bwMode="auto">
          <a:xfrm>
            <a:off x="5585749" y="10"/>
            <a:ext cx="6604728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348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438</TotalTime>
  <Words>475</Words>
  <Application>Microsoft Office PowerPoint</Application>
  <PresentationFormat>Panorámica</PresentationFormat>
  <Paragraphs>41</Paragraphs>
  <Slides>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3" baseType="lpstr">
      <vt:lpstr>Arial</vt:lpstr>
      <vt:lpstr>Arial Black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  <vt:lpstr>Presentación de PowerPoint</vt:lpstr>
      <vt:lpstr>Puntos clave para la técnica de la imagen</vt:lpstr>
      <vt:lpstr>Puntos clave para la técnica de la imagen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Terapia.0  El proceso natural de la manifestación</dc:title>
  <dc:creator>Florencia Uribe</dc:creator>
  <cp:lastModifiedBy>Carlos Delfino</cp:lastModifiedBy>
  <cp:revision>17</cp:revision>
  <dcterms:created xsi:type="dcterms:W3CDTF">2023-11-08T16:52:49Z</dcterms:created>
  <dcterms:modified xsi:type="dcterms:W3CDTF">2025-08-09T19:47:34Z</dcterms:modified>
</cp:coreProperties>
</file>